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80" r:id="rId5"/>
    <p:sldId id="258" r:id="rId6"/>
    <p:sldId id="263" r:id="rId7"/>
    <p:sldId id="279" r:id="rId8"/>
    <p:sldId id="262" r:id="rId9"/>
    <p:sldId id="264" r:id="rId10"/>
    <p:sldId id="261" r:id="rId11"/>
    <p:sldId id="267" r:id="rId12"/>
    <p:sldId id="271" r:id="rId13"/>
    <p:sldId id="260" r:id="rId14"/>
    <p:sldId id="268" r:id="rId15"/>
    <p:sldId id="272" r:id="rId16"/>
    <p:sldId id="277" r:id="rId17"/>
    <p:sldId id="259" r:id="rId18"/>
    <p:sldId id="269" r:id="rId19"/>
    <p:sldId id="270" r:id="rId20"/>
    <p:sldId id="281" r:id="rId21"/>
    <p:sldId id="273" r:id="rId22"/>
    <p:sldId id="266" r:id="rId23"/>
    <p:sldId id="274" r:id="rId24"/>
    <p:sldId id="275" r:id="rId25"/>
    <p:sldId id="276" r:id="rId26"/>
    <p:sldId id="278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/>
    <p:restoredTop sz="94674"/>
  </p:normalViewPr>
  <p:slideViewPr>
    <p:cSldViewPr snapToGrid="0">
      <p:cViewPr varScale="1">
        <p:scale>
          <a:sx n="118" d="100"/>
          <a:sy n="118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239D-88FE-5076-0669-9A009764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C883E-5191-3672-7F92-D12EACDE0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EBA05-C48D-99C8-F02B-84E0CA27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349B6-1302-943C-E695-1805511F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038-F99C-9278-3851-07C9C1EF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230D-26E1-0FC7-CE08-92C4059B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B99C6-768E-568A-3056-D77A83AD5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22CE9-551B-BD65-A785-494C8C2C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913D9-155D-94E9-895D-B5333B24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DB65D-8345-26CC-AFDA-D00C2F53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9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5C0D7-F878-C6D6-27EE-F5776E9DC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8CC37-F3B6-B237-45DF-32A3B9D98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0FDEC-9393-40B7-D103-5045C0D0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66AD9-BF35-22E3-990A-4E2F4455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89374-5937-AECA-DF64-F50DCC87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3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E4EE-DF8B-3FFD-C7E6-D3A94301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7DAD-AEA3-E167-35F8-27985B03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66B7-EF3B-F853-6C56-7332973C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D3C1C-F7F4-8547-EE66-74499AF0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077A-AE19-BBF9-C7DE-040C2383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9186-1DD4-82DF-8532-E21C0DCB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CF8F1-EB3D-975A-5BA4-75152987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38E3A-5812-6D3A-55C7-2879181D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3E28-C88F-24FC-5C4F-76CD5A7E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D559F-6BE9-E09F-6A75-C874BD2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3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6DEA6-110C-F974-F61C-7286B6F3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4AE9-D905-B4FC-F031-862782D4D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B7759-8521-E607-4621-D96DB71AE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6BF1B-333C-22F6-CA86-F0454E70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BD678-6D55-7E34-7852-474E316F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56532-E218-4155-5F09-207DF125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12B4-824A-2FDA-8E23-9A7EE64E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93AF-5087-5685-1C66-26EE1428A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6B95B-3A6C-231B-6762-45BE93FA3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3BB724-9B22-7540-22CA-4B27F1F60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9BB07-22D0-C504-E960-102DB23D7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5FFF3-D115-FC08-BB65-0DEEC91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7AC3E-50AA-D0DA-AF3A-F4110C5C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3E956-96D9-187B-73C1-FCC84A38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9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92AC-8393-D353-8AA7-0044C9D0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DFB23-7457-44AD-9CEF-8E6A2E3F4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9DC9F-7E79-D42D-846E-4A68C098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7F857-BA89-E634-247A-0D4A25D5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4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D4FD7-9549-F422-4DB2-FD142973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7F267-A9C7-DE81-B841-557B298C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9F412-5556-906C-76D9-BA3DF05E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0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4EC-0EB5-718B-25A0-2BC23451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91891-366B-8CB8-B5ED-BAFA3AC1D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1359A-7670-3DEA-0CD9-BE6D5BF60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ECD91-4F8C-9E80-E0A8-2F7B0B27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ADE22-BCA1-125A-C951-41EE8FCB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EF79A-B526-B3CE-E26E-0CE31752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72FC-CCE5-85CC-CC65-E8B6B7DA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84F19-6870-2823-D2B5-3E4347CBE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95895-92FB-C37C-6560-5B4735B25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FF583-3946-65F2-97CF-0508A4FC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F2C63-752B-4EC0-9D97-3A4F7F04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8ED81-2F4C-90A7-A44B-ADFA020B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CD13B-6F5A-A16C-2378-F8A6C5C6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DE40B-8A8E-1441-59A8-62762A25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CA0F3-7CBB-B7C3-E01C-709CEF3DC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8DF7E-0D22-9140-952C-47A9A0460900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50C5-67AD-6181-F7C1-BA3DA37B3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F65C7-6AFE-CEDB-D4E0-16402D529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2681-B51A-D442-9712-D9102A280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2E17-BC60-3B7F-FF27-AE099D92A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A73D3-D5AF-F0A3-6CD4-DE17129E0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80169-9B4B-295A-DECB-3233672C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88" y="0"/>
            <a:ext cx="1040982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079A59-2FAF-73A4-C76F-59D031E4EC52}"/>
              </a:ext>
            </a:extLst>
          </p:cNvPr>
          <p:cNvSpPr/>
          <p:nvPr/>
        </p:nvSpPr>
        <p:spPr>
          <a:xfrm>
            <a:off x="891087" y="4703595"/>
            <a:ext cx="104098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" pitchFamily="2" charset="0"/>
              </a:rPr>
              <a:t>Brrrrr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" pitchFamily="2" charset="0"/>
              </a:rPr>
              <a:t>! You want me to ride my bike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" pitchFamily="2" charset="0"/>
              </a:rPr>
              <a:t>out there??</a:t>
            </a:r>
          </a:p>
        </p:txBody>
      </p:sp>
    </p:spTree>
    <p:extLst>
      <p:ext uri="{BB962C8B-B14F-4D97-AF65-F5344CB8AC3E}">
        <p14:creationId xmlns:p14="http://schemas.microsoft.com/office/powerpoint/2010/main" val="412925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7B31-925E-FADF-A25D-F030DC5B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Chilly (10-25)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893C-0606-5B6B-37BC-44D0C6041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Regular helmet (or ski helmet)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Under hat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Glasses with more coverage (or goggles)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B0F0"/>
                </a:solidFill>
                <a:latin typeface="Times" pitchFamily="2" charset="0"/>
              </a:rPr>
              <a:t>Pogies</a:t>
            </a: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 or not 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Extra bottom layer or not </a:t>
            </a:r>
          </a:p>
          <a:p>
            <a:pPr>
              <a:buFontTx/>
              <a:buChar char="-"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4ED82-B480-488D-38A3-67C534BFD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010" y="265367"/>
            <a:ext cx="5029200" cy="6286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5FB27-379F-4D84-F8A3-66149DD134C4}"/>
              </a:ext>
            </a:extLst>
          </p:cNvPr>
          <p:cNvSpPr txBox="1"/>
          <p:nvPr/>
        </p:nvSpPr>
        <p:spPr>
          <a:xfrm>
            <a:off x="2443163" y="1000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1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E3EFC2-326F-4804-1438-9938ED65D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856" y="219856"/>
            <a:ext cx="6418288" cy="6418288"/>
          </a:xfrm>
        </p:spPr>
      </p:pic>
    </p:spTree>
    <p:extLst>
      <p:ext uri="{BB962C8B-B14F-4D97-AF65-F5344CB8AC3E}">
        <p14:creationId xmlns:p14="http://schemas.microsoft.com/office/powerpoint/2010/main" val="178480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E5ADC2-8794-D9ED-70BD-58422CF2B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512" y="554837"/>
            <a:ext cx="7032908" cy="5748326"/>
          </a:xfrm>
        </p:spPr>
      </p:pic>
    </p:spTree>
    <p:extLst>
      <p:ext uri="{BB962C8B-B14F-4D97-AF65-F5344CB8AC3E}">
        <p14:creationId xmlns:p14="http://schemas.microsoft.com/office/powerpoint/2010/main" val="116477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1C70-68CB-5508-58E6-B746E023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Cold (0-10)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90E7-E4F3-FDE2-8C5F-1CCC263F5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Ski helmet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Goggles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Gator</a:t>
            </a:r>
          </a:p>
          <a:p>
            <a:r>
              <a:rPr lang="en-US" dirty="0" err="1">
                <a:solidFill>
                  <a:srgbClr val="00B0F0"/>
                </a:solidFill>
                <a:latin typeface="Times" pitchFamily="2" charset="0"/>
              </a:rPr>
              <a:t>Pogies</a:t>
            </a:r>
            <a:endParaRPr lang="en-US" dirty="0">
              <a:solidFill>
                <a:srgbClr val="00B0F0"/>
              </a:solidFill>
              <a:latin typeface="Times" pitchFamily="2" charset="0"/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F5732-F76F-07FB-40FE-BB3EDA159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508" y="0"/>
            <a:ext cx="5487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9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1B0842-4DA4-4C44-C559-BB46A44E7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770" y="336037"/>
            <a:ext cx="8086146" cy="6098269"/>
          </a:xfrm>
        </p:spPr>
      </p:pic>
    </p:spTree>
    <p:extLst>
      <p:ext uri="{BB962C8B-B14F-4D97-AF65-F5344CB8AC3E}">
        <p14:creationId xmlns:p14="http://schemas.microsoft.com/office/powerpoint/2010/main" val="40603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BE8ED2-9756-87F4-C8D8-4E92C1BE5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946" y="490243"/>
            <a:ext cx="7836685" cy="5877514"/>
          </a:xfrm>
        </p:spPr>
      </p:pic>
    </p:spTree>
    <p:extLst>
      <p:ext uri="{BB962C8B-B14F-4D97-AF65-F5344CB8AC3E}">
        <p14:creationId xmlns:p14="http://schemas.microsoft.com/office/powerpoint/2010/main" val="101891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D8C7B5-87CA-C814-017B-1ABA8F8DF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057" y="365535"/>
            <a:ext cx="5843948" cy="6004424"/>
          </a:xfrm>
        </p:spPr>
      </p:pic>
    </p:spTree>
    <p:extLst>
      <p:ext uri="{BB962C8B-B14F-4D97-AF65-F5344CB8AC3E}">
        <p14:creationId xmlns:p14="http://schemas.microsoft.com/office/powerpoint/2010/main" val="255946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8297-20FE-4643-9CE1-4B5DDBEE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Bitter (below zero)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A174D-129A-FD83-0877-77F68B3E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Ski helmet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Goggles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Full face coverage </a:t>
            </a:r>
          </a:p>
          <a:p>
            <a:r>
              <a:rPr lang="en-US" dirty="0" err="1">
                <a:solidFill>
                  <a:srgbClr val="00B0F0"/>
                </a:solidFill>
                <a:latin typeface="Times" pitchFamily="2" charset="0"/>
              </a:rPr>
              <a:t>Pogies</a:t>
            </a:r>
            <a:endParaRPr lang="en-US" dirty="0">
              <a:solidFill>
                <a:srgbClr val="00B0F0"/>
              </a:solidFill>
              <a:latin typeface="Times" pitchFamily="2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Extra layer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B064D-D84C-959C-A36B-DEDD76706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203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8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1AB53-134B-2103-51F5-59226EBAC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026" y="1825625"/>
            <a:ext cx="3481948" cy="4351338"/>
          </a:xfrm>
        </p:spPr>
      </p:pic>
    </p:spTree>
    <p:extLst>
      <p:ext uri="{BB962C8B-B14F-4D97-AF65-F5344CB8AC3E}">
        <p14:creationId xmlns:p14="http://schemas.microsoft.com/office/powerpoint/2010/main" val="128127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60F2C0-6F19-4A45-AF4C-7ADC902A7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876" y="1061601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33D3E-DCC6-3A10-60CE-B07F15F2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5" y="737419"/>
            <a:ext cx="4037371" cy="53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90FD-D20A-AF4B-886A-483073E7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Times" pitchFamily="2" charset="0"/>
              </a:rPr>
              <a:t>Dressing for </a:t>
            </a:r>
            <a:r>
              <a:rPr lang="en-US" b="1" dirty="0" err="1">
                <a:solidFill>
                  <a:srgbClr val="00B0F0"/>
                </a:solidFill>
                <a:latin typeface="Times" pitchFamily="2" charset="0"/>
              </a:rPr>
              <a:t>fatbike</a:t>
            </a:r>
            <a:r>
              <a:rPr lang="en-US" b="1" dirty="0">
                <a:solidFill>
                  <a:srgbClr val="00B0F0"/>
                </a:solidFill>
                <a:latin typeface="Times" pitchFamily="2" charset="0"/>
              </a:rPr>
              <a:t> success!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940A-F3EE-8F4E-D554-7B639E8B0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>
              <a:solidFill>
                <a:srgbClr val="00B0F0"/>
              </a:solidFill>
              <a:latin typeface="Times" pitchFamily="2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  <a:latin typeface="Times" pitchFamily="2" charset="0"/>
              </a:rPr>
              <a:t>Christina Spencer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A self proclaimed champion shiverer</a:t>
            </a: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  <a:latin typeface="Times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Disclaimer: I ride for 45NRTH</a:t>
            </a:r>
          </a:p>
        </p:txBody>
      </p:sp>
    </p:spTree>
    <p:extLst>
      <p:ext uri="{BB962C8B-B14F-4D97-AF65-F5344CB8AC3E}">
        <p14:creationId xmlns:p14="http://schemas.microsoft.com/office/powerpoint/2010/main" val="3455463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072B-AA6B-D1C1-E7F4-D84EAFB4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Footwear!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3DDD-9BB4-C568-C9D6-1D3650CF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qualities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proof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 proof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 soles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pedal contact/connection</a:t>
            </a:r>
          </a:p>
        </p:txBody>
      </p:sp>
    </p:spTree>
    <p:extLst>
      <p:ext uri="{BB962C8B-B14F-4D97-AF65-F5344CB8AC3E}">
        <p14:creationId xmlns:p14="http://schemas.microsoft.com/office/powerpoint/2010/main" val="269213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FE6EB3-BAAE-C1BD-CCA9-7AB61E41C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971" y="565214"/>
            <a:ext cx="4582057" cy="5727572"/>
          </a:xfrm>
        </p:spPr>
      </p:pic>
    </p:spTree>
    <p:extLst>
      <p:ext uri="{BB962C8B-B14F-4D97-AF65-F5344CB8AC3E}">
        <p14:creationId xmlns:p14="http://schemas.microsoft.com/office/powerpoint/2010/main" val="357376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77E7-059D-14CC-67CD-C3540AA1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Special Circumstances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7C8FE-CF5E-5445-B1E8-DF1671D09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Blizzard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Racing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Hydration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82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B7FA3C-3BA7-B9CA-537F-E43B9C617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236" y="399294"/>
            <a:ext cx="4847528" cy="6059411"/>
          </a:xfrm>
        </p:spPr>
      </p:pic>
    </p:spTree>
    <p:extLst>
      <p:ext uri="{BB962C8B-B14F-4D97-AF65-F5344CB8AC3E}">
        <p14:creationId xmlns:p14="http://schemas.microsoft.com/office/powerpoint/2010/main" val="3737001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12DEB3-433D-A424-49F2-E2D3B5869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656" y="970525"/>
            <a:ext cx="6609346" cy="50011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88660-832E-983B-1A73-93847B536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733" y="647495"/>
            <a:ext cx="3707990" cy="59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85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AD85E6-4F72-77C2-E22B-0C293FBD8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547" y="544624"/>
            <a:ext cx="8658538" cy="5768752"/>
          </a:xfrm>
        </p:spPr>
      </p:pic>
    </p:spTree>
    <p:extLst>
      <p:ext uri="{BB962C8B-B14F-4D97-AF65-F5344CB8AC3E}">
        <p14:creationId xmlns:p14="http://schemas.microsoft.com/office/powerpoint/2010/main" val="2750502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3FC6-0F20-9727-9645-46071BF2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The most important thing for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D06DE-FD1D-4156-9C49-00B12BAE6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Is a complete change of clothes for immediately after I have finished riding </a:t>
            </a:r>
          </a:p>
        </p:txBody>
      </p:sp>
    </p:spTree>
    <p:extLst>
      <p:ext uri="{BB962C8B-B14F-4D97-AF65-F5344CB8AC3E}">
        <p14:creationId xmlns:p14="http://schemas.microsoft.com/office/powerpoint/2010/main" val="352007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08A2-9076-2696-9AF0-E3CBD59C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8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46202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7BBBFD-2F43-5209-F128-E7682E867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822" y="44240"/>
            <a:ext cx="9049835" cy="6778539"/>
          </a:xfrm>
        </p:spPr>
      </p:pic>
    </p:spTree>
    <p:extLst>
      <p:ext uri="{BB962C8B-B14F-4D97-AF65-F5344CB8AC3E}">
        <p14:creationId xmlns:p14="http://schemas.microsoft.com/office/powerpoint/2010/main" val="309700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5415-8007-B0D2-FE3E-EB9DC5BC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 biking is for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59831-C466-8628-3E74-7488A98AF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“right” person</a:t>
            </a:r>
          </a:p>
        </p:txBody>
      </p:sp>
    </p:spTree>
    <p:extLst>
      <p:ext uri="{BB962C8B-B14F-4D97-AF65-F5344CB8AC3E}">
        <p14:creationId xmlns:p14="http://schemas.microsoft.com/office/powerpoint/2010/main" val="187109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0E38-A666-DB42-1F1C-E95790F9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B0F0"/>
                </a:solidFill>
                <a:latin typeface="Times" pitchFamily="2" charset="0"/>
              </a:rPr>
              <a:t>Four Categories 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D0977F-DAB0-2E25-579F-A13674D35C97}"/>
              </a:ext>
            </a:extLst>
          </p:cNvPr>
          <p:cNvSpPr txBox="1">
            <a:spLocks/>
          </p:cNvSpPr>
          <p:nvPr/>
        </p:nvSpPr>
        <p:spPr>
          <a:xfrm>
            <a:off x="796635" y="17049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Brisk - 25 and up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B93B63-56D8-1997-EA2E-FCB1EB3EA149}"/>
              </a:ext>
            </a:extLst>
          </p:cNvPr>
          <p:cNvSpPr txBox="1">
            <a:spLocks/>
          </p:cNvSpPr>
          <p:nvPr/>
        </p:nvSpPr>
        <p:spPr>
          <a:xfrm>
            <a:off x="796635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Chilly - 10-25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B5930F-E8EC-401A-1D11-11FD4E05CD53}"/>
              </a:ext>
            </a:extLst>
          </p:cNvPr>
          <p:cNvSpPr txBox="1">
            <a:spLocks/>
          </p:cNvSpPr>
          <p:nvPr/>
        </p:nvSpPr>
        <p:spPr>
          <a:xfrm>
            <a:off x="796635" y="39534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Cold - 0-10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5CDEE6-DBEC-FB6C-10FC-60378DD5A4E4}"/>
              </a:ext>
            </a:extLst>
          </p:cNvPr>
          <p:cNvSpPr txBox="1">
            <a:spLocks/>
          </p:cNvSpPr>
          <p:nvPr/>
        </p:nvSpPr>
        <p:spPr>
          <a:xfrm>
            <a:off x="838195" y="5089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Bitter – below zero</a:t>
            </a:r>
          </a:p>
        </p:txBody>
      </p:sp>
    </p:spTree>
    <p:extLst>
      <p:ext uri="{BB962C8B-B14F-4D97-AF65-F5344CB8AC3E}">
        <p14:creationId xmlns:p14="http://schemas.microsoft.com/office/powerpoint/2010/main" val="251895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A169-F996-6325-09D7-B72B851B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Basic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3B0E3-6440-6BDB-9F55-BB14505132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Bib tights/winter tights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Under helmet hat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Ski helmet or bike helmet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Winter footwear 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Winter gloves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Jacket or vest 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Wind proof pants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  <a:latin typeface="Times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BF4D2-7E0F-5981-E8AF-D37F6FBB84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Base layers </a:t>
            </a:r>
          </a:p>
          <a:p>
            <a:r>
              <a:rPr lang="en-US" dirty="0" err="1">
                <a:solidFill>
                  <a:srgbClr val="00B0F0"/>
                </a:solidFill>
                <a:latin typeface="Times" pitchFamily="2" charset="0"/>
              </a:rPr>
              <a:t>Pogies</a:t>
            </a:r>
            <a:endParaRPr lang="en-US" dirty="0">
              <a:solidFill>
                <a:srgbClr val="00B0F0"/>
              </a:solidFill>
              <a:latin typeface="Times" pitchFamily="2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Goggles / Eyewear 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Gator</a:t>
            </a:r>
          </a:p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My special weapon – chemical toe warmers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5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39C57-72CC-AA9D-3DB9-42A3A092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Clothing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8301-533B-D85C-09BD-D27C3F6C0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Wicking material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fabrics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Wool</a:t>
            </a:r>
          </a:p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Pieces that allow you to move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 when layering </a:t>
            </a:r>
          </a:p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 is a little different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 and error</a:t>
            </a:r>
          </a:p>
          <a:p>
            <a:pPr lvl="1"/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never wrong about you </a:t>
            </a:r>
          </a:p>
        </p:txBody>
      </p:sp>
    </p:spTree>
    <p:extLst>
      <p:ext uri="{BB962C8B-B14F-4D97-AF65-F5344CB8AC3E}">
        <p14:creationId xmlns:p14="http://schemas.microsoft.com/office/powerpoint/2010/main" val="165736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7E8F-F9BE-E5C3-29E8-98F05708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Brisk (25 and 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6E8FE-47ED-3699-075A-697DFC634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solidFill>
                  <a:srgbClr val="00B0F0"/>
                </a:solidFill>
                <a:latin typeface="Times" pitchFamily="2" charset="0"/>
              </a:rPr>
              <a:t>Bibtights</a:t>
            </a:r>
            <a:endParaRPr lang="en-US" dirty="0">
              <a:solidFill>
                <a:srgbClr val="00B0F0"/>
              </a:solidFill>
              <a:latin typeface="Times" pitchFamily="2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Under helmet hat with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regular helmet 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Vest or jacket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No </a:t>
            </a:r>
            <a:r>
              <a:rPr lang="en-US" dirty="0" err="1">
                <a:solidFill>
                  <a:srgbClr val="00B0F0"/>
                </a:solidFill>
                <a:latin typeface="Times" pitchFamily="2" charset="0"/>
              </a:rPr>
              <a:t>pogies</a:t>
            </a: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 (or maybe you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leave them on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Times" pitchFamily="2" charset="0"/>
              </a:rPr>
              <a:t>- Glasses vs goggles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7AB83-C690-86AD-5B48-56F54858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755" y="206375"/>
            <a:ext cx="50292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9905D6-CC8B-E21C-5DBF-5B926766D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8040" y="321290"/>
            <a:ext cx="4700270" cy="5875338"/>
          </a:xfrm>
        </p:spPr>
      </p:pic>
    </p:spTree>
    <p:extLst>
      <p:ext uri="{BB962C8B-B14F-4D97-AF65-F5344CB8AC3E}">
        <p14:creationId xmlns:p14="http://schemas.microsoft.com/office/powerpoint/2010/main" val="317184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20493</TotalTime>
  <Words>252</Words>
  <Application>Microsoft Macintosh PowerPoint</Application>
  <PresentationFormat>Widescreen</PresentationFormat>
  <Paragraphs>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Dressing for fatbike success! </vt:lpstr>
      <vt:lpstr>PowerPoint Presentation</vt:lpstr>
      <vt:lpstr>Fat biking is for you! </vt:lpstr>
      <vt:lpstr>Four Categories  </vt:lpstr>
      <vt:lpstr>Basic Components</vt:lpstr>
      <vt:lpstr>Clothing considerations </vt:lpstr>
      <vt:lpstr>Brisk (25 and up)</vt:lpstr>
      <vt:lpstr>PowerPoint Presentation</vt:lpstr>
      <vt:lpstr>Chilly (10-25) </vt:lpstr>
      <vt:lpstr>PowerPoint Presentation</vt:lpstr>
      <vt:lpstr>PowerPoint Presentation</vt:lpstr>
      <vt:lpstr>Cold (0-10)</vt:lpstr>
      <vt:lpstr>PowerPoint Presentation</vt:lpstr>
      <vt:lpstr>PowerPoint Presentation</vt:lpstr>
      <vt:lpstr>PowerPoint Presentation</vt:lpstr>
      <vt:lpstr>Bitter (below zero)</vt:lpstr>
      <vt:lpstr>PowerPoint Presentation</vt:lpstr>
      <vt:lpstr>PowerPoint Presentation</vt:lpstr>
      <vt:lpstr>Footwear! </vt:lpstr>
      <vt:lpstr>PowerPoint Presentation</vt:lpstr>
      <vt:lpstr>Special Circumstances </vt:lpstr>
      <vt:lpstr>PowerPoint Presentation</vt:lpstr>
      <vt:lpstr>PowerPoint Presentation</vt:lpstr>
      <vt:lpstr>PowerPoint Presentation</vt:lpstr>
      <vt:lpstr>The most important thing for me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Ross</dc:creator>
  <cp:lastModifiedBy>Christina Ross</cp:lastModifiedBy>
  <cp:revision>7</cp:revision>
  <dcterms:created xsi:type="dcterms:W3CDTF">2022-12-04T01:20:53Z</dcterms:created>
  <dcterms:modified xsi:type="dcterms:W3CDTF">2023-01-06T16:05:39Z</dcterms:modified>
</cp:coreProperties>
</file>