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4" r:id="rId7"/>
    <p:sldId id="273" r:id="rId8"/>
    <p:sldId id="261" r:id="rId9"/>
    <p:sldId id="277" r:id="rId10"/>
    <p:sldId id="276" r:id="rId11"/>
    <p:sldId id="272" r:id="rId12"/>
    <p:sldId id="266" r:id="rId13"/>
    <p:sldId id="271" r:id="rId14"/>
    <p:sldId id="267" r:id="rId15"/>
    <p:sldId id="269" r:id="rId16"/>
    <p:sldId id="270" r:id="rId17"/>
    <p:sldId id="278" r:id="rId18"/>
    <p:sldId id="275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9BBD-6BC9-AC49-7F48-BED651DBD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5759D-8A37-7708-E293-8B122DBD5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03E34-8390-696D-0C91-28808391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5E06-5CE4-44BB-982D-70C9C5DF9D5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98FBD-6817-3518-4EFE-A966B6E59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ACC97-0E91-8E5D-FAA1-8415A64E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ADC7-332A-42E2-B923-32A912320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7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D34D-7F0B-6CC5-7217-6BA445D49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935D0-404E-5BEC-ED2E-439E545DD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0A46B-46DD-1060-C4C5-F1DB50912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5E06-5CE4-44BB-982D-70C9C5DF9D5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875AD-1CBA-21E8-A679-ADAE0755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9305D-CDFC-17A2-FDD1-99D7BD26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ADC7-332A-42E2-B923-32A912320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1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4B3D35-8729-21E2-8252-E7010A9E6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9C4CE-0BB6-ECDE-0D01-B968C0287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5B0D8-736E-128A-D8B4-85D0E9CE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5E06-5CE4-44BB-982D-70C9C5DF9D5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B30EA-94A4-AEF4-5F74-38EE8B0D8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BAC25-48D3-DE5A-0311-0999BFC9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ADC7-332A-42E2-B923-32A912320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9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EE2E9-3D8A-7071-0EDE-3D7012A2C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E4C76-1DF4-3FDA-F480-517977A0F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00998-63C6-F81C-6C8B-61D8A88A9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5E06-5CE4-44BB-982D-70C9C5DF9D5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412BB-5D64-D5F6-F275-9B95EE0E0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1D08C-B8E0-53B1-6FA5-29F0BF23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ADC7-332A-42E2-B923-32A912320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0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2E8CC-1E62-A47D-BC8E-6611A3CFF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3D95D-66E1-4929-7B4B-4BA18FE3D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F1CE4-EB2E-1E85-3297-3220B555A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5E06-5CE4-44BB-982D-70C9C5DF9D5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D4032-9E18-EF6E-8075-86DEF67FC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67F33-B15D-43D1-2EF8-3433FB6C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ADC7-332A-42E2-B923-32A912320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FCE03-CD17-8B6E-B55F-108116353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FF573-AB19-6213-EC6A-D6E5B6DF5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0D5FC-3938-0143-3A9B-7EED6799C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16237-40A5-5038-2AB5-EE65B283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5E06-5CE4-44BB-982D-70C9C5DF9D5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545C5-F695-E344-1270-EF6625F62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10C38-843A-309B-F5B2-D1B00278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ADC7-332A-42E2-B923-32A912320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F51C5-10EC-72BB-1F00-50A37642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D8C85-981C-501A-7A25-C53A32145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DF529-60BC-A916-296C-0AF458013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08BB0-FE54-F902-48F3-FBC0F07C9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7DEDC2-C916-EA24-93B7-E69D9118B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05416D-57A6-131B-6846-DA1F1DFD9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5E06-5CE4-44BB-982D-70C9C5DF9D5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65F0AE-5441-9476-5578-D2B24257B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6F3629-EB7A-8A48-33AE-42908FBD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ADC7-332A-42E2-B923-32A912320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21166-0F3B-A716-EA66-A8B38DCC8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C6B31-08D9-5DFC-9E71-DDB3B2F4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5E06-5CE4-44BB-982D-70C9C5DF9D5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C79D7-4906-F414-26D5-AE79F8749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795E1-F40F-E2D4-A34A-A22DCF41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ADC7-332A-42E2-B923-32A912320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4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A8F619-F7F4-C40A-310F-E32B88EC7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5E06-5CE4-44BB-982D-70C9C5DF9D5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8D71FF-F58D-4A20-0668-DC275221C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BD564-6529-AA80-F2C5-8FBB23DC2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ADC7-332A-42E2-B923-32A912320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6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3764F-AABA-EBE3-BEFF-A9349580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6E616-72C4-FDD5-B099-BA20FB8DA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9A7DC-3BE6-2A58-2F06-74A51CF4E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2F20D-9EAF-3DFF-78C4-24C51AA1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5E06-5CE4-44BB-982D-70C9C5DF9D5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FF626-7EFF-3A83-132C-34515D0C9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5CF20-070C-6E20-EC8B-CA2063E4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ADC7-332A-42E2-B923-32A912320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6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593E6-4EAB-78C7-90B0-EC6F870B7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AE107B-65C6-6304-BB54-84D0351774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6B876-7CAB-C142-4078-5B41A0720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94776-F1A7-B94B-8497-FFD2383EF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5E06-5CE4-44BB-982D-70C9C5DF9D5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686F9-0CDA-3C79-3072-95D67987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D5120-5DB4-4AC3-6017-EBF2B4EF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ADC7-332A-42E2-B923-32A912320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71252C-B860-7207-BCA7-3657EB6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611D9-50E1-7F03-7299-C3834BFE1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1488E-EF13-780B-EA1F-DD479BCEEC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5E06-5CE4-44BB-982D-70C9C5DF9D5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6FA21-BF60-8D57-2FEC-4B91421AD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2558D-8B01-DCB0-1701-EEC3097B2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AADC7-332A-42E2-B923-32A912320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8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F2B61-9769-2312-00F2-80426CB8C0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Just Show 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2FA6C-8C73-EB16-BFA7-BAEA99BDB8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00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on a beach&#10;&#10;Description automatically generated with medium confidence">
            <a:extLst>
              <a:ext uri="{FF2B5EF4-FFF2-40B4-BE49-F238E27FC236}">
                <a16:creationId xmlns:a16="http://schemas.microsoft.com/office/drawing/2014/main" id="{B897D21C-B7C3-DD9A-E796-4F472BF83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28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omen wearing helmets and rollerblades&#10;&#10;Description automatically generated with medium confidence">
            <a:extLst>
              <a:ext uri="{FF2B5EF4-FFF2-40B4-BE49-F238E27FC236}">
                <a16:creationId xmlns:a16="http://schemas.microsoft.com/office/drawing/2014/main" id="{9BC55CDF-1DCD-E783-C858-7C3D3A30F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5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a child wearing roller skates and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019330E0-0154-D702-9822-AEAE5E2D5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60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EBDD3F7-DCEE-815B-44B9-C03ACE10E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7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02139A03-E61C-E032-4FD3-083805592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89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roller skates&#10;&#10;Description automatically generated with medium confidence">
            <a:extLst>
              <a:ext uri="{FF2B5EF4-FFF2-40B4-BE49-F238E27FC236}">
                <a16:creationId xmlns:a16="http://schemas.microsoft.com/office/drawing/2014/main" id="{A4DDE120-234F-7AB7-150C-302572C2E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23" y="0"/>
            <a:ext cx="10254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6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7988D00-C131-7949-597F-6BB166F6F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97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kiing on the snow&#10;&#10;Description automatically generated with medium confidence">
            <a:extLst>
              <a:ext uri="{FF2B5EF4-FFF2-40B4-BE49-F238E27FC236}">
                <a16:creationId xmlns:a16="http://schemas.microsoft.com/office/drawing/2014/main" id="{2023E4EB-8991-9057-14DF-83F018D94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32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wearing sunglasses&#10;&#10;Description automatically generated with medium confidence">
            <a:extLst>
              <a:ext uri="{FF2B5EF4-FFF2-40B4-BE49-F238E27FC236}">
                <a16:creationId xmlns:a16="http://schemas.microsoft.com/office/drawing/2014/main" id="{0BA1F1FE-2F98-95C8-EE3F-F34C4619A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9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4502-3140-02ED-CAB4-AFCA8A603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Things I’ve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41B23-75BA-3756-A35B-CD5E375DA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Find your people</a:t>
            </a:r>
          </a:p>
          <a:p>
            <a:r>
              <a:rPr lang="en-US" dirty="0">
                <a:solidFill>
                  <a:schemeClr val="bg1"/>
                </a:solidFill>
              </a:rPr>
              <a:t>Be those people</a:t>
            </a:r>
          </a:p>
          <a:p>
            <a:r>
              <a:rPr lang="en-US" dirty="0">
                <a:solidFill>
                  <a:schemeClr val="bg1"/>
                </a:solidFill>
              </a:rPr>
              <a:t>Give yourself some grace</a:t>
            </a:r>
          </a:p>
          <a:p>
            <a:r>
              <a:rPr lang="en-US" dirty="0">
                <a:solidFill>
                  <a:schemeClr val="bg1"/>
                </a:solidFill>
              </a:rPr>
              <a:t>Be flexible</a:t>
            </a:r>
          </a:p>
          <a:p>
            <a:r>
              <a:rPr lang="en-US" dirty="0">
                <a:solidFill>
                  <a:schemeClr val="bg1"/>
                </a:solidFill>
              </a:rPr>
              <a:t>Just show up!</a:t>
            </a:r>
          </a:p>
        </p:txBody>
      </p:sp>
    </p:spTree>
    <p:extLst>
      <p:ext uri="{BB962C8B-B14F-4D97-AF65-F5344CB8AC3E}">
        <p14:creationId xmlns:p14="http://schemas.microsoft.com/office/powerpoint/2010/main" val="197057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1093A-0A8A-9371-8170-550AF3BB1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indoor, hand&#10;&#10;Description automatically generated">
            <a:extLst>
              <a:ext uri="{FF2B5EF4-FFF2-40B4-BE49-F238E27FC236}">
                <a16:creationId xmlns:a16="http://schemas.microsoft.com/office/drawing/2014/main" id="{392D68D0-217C-425C-3D0B-515C96FC2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37668" y="1154709"/>
            <a:ext cx="6316663" cy="4737496"/>
          </a:xfrm>
        </p:spPr>
      </p:pic>
    </p:spTree>
    <p:extLst>
      <p:ext uri="{BB962C8B-B14F-4D97-AF65-F5344CB8AC3E}">
        <p14:creationId xmlns:p14="http://schemas.microsoft.com/office/powerpoint/2010/main" val="200692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755B5B85-98A9-91A3-4ADC-DDC6B3CD2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0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two children walking on a path in a park&#10;&#10;Description automatically generated with medium confidence">
            <a:extLst>
              <a:ext uri="{FF2B5EF4-FFF2-40B4-BE49-F238E27FC236}">
                <a16:creationId xmlns:a16="http://schemas.microsoft.com/office/drawing/2014/main" id="{BF3E5B6A-1DBA-3FE7-8118-116722CCA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2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flag&#10;&#10;Description automatically generated">
            <a:extLst>
              <a:ext uri="{FF2B5EF4-FFF2-40B4-BE49-F238E27FC236}">
                <a16:creationId xmlns:a16="http://schemas.microsoft.com/office/drawing/2014/main" id="{EC11B759-3EEF-C740-B2E9-DFA615229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80"/>
            <a:ext cx="12192000" cy="592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25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5F2D5578-D632-4ABA-ED7D-229050669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9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8C694B82-5A4E-563B-A079-40C8D76E9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88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A1AE7E70-914E-0A33-317B-F89FBB9DE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60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by in a hospital bed&#10;&#10;Description automatically generated with medium confidence">
            <a:extLst>
              <a:ext uri="{FF2B5EF4-FFF2-40B4-BE49-F238E27FC236}">
                <a16:creationId xmlns:a16="http://schemas.microsoft.com/office/drawing/2014/main" id="{51D64D56-2A71-1726-E062-67847AE33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88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22</Words>
  <Application>Microsoft Office PowerPoint</Application>
  <PresentationFormat>Widescreen</PresentationFormat>
  <Paragraphs>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Just Show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I’ve learned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Show up</dc:title>
  <dc:creator>Ryan Kramer</dc:creator>
  <cp:lastModifiedBy>Ryan Kramer</cp:lastModifiedBy>
  <cp:revision>2</cp:revision>
  <dcterms:created xsi:type="dcterms:W3CDTF">2023-01-25T01:31:25Z</dcterms:created>
  <dcterms:modified xsi:type="dcterms:W3CDTF">2023-01-27T11:21:30Z</dcterms:modified>
</cp:coreProperties>
</file>