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5" r:id="rId9"/>
    <p:sldId id="262" r:id="rId10"/>
    <p:sldId id="264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32B52"/>
    <a:srgbClr val="651B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m swift" userId="24b68be4e9613fae" providerId="LiveId" clId="{F83EBDF1-FB51-4B5E-B2AD-17EFF8B58732}"/>
    <pc:docChg chg="undo redo custSel addSld delSld modSld">
      <pc:chgData name="tim swift" userId="24b68be4e9613fae" providerId="LiveId" clId="{F83EBDF1-FB51-4B5E-B2AD-17EFF8B58732}" dt="2023-12-16T20:30:29.506" v="3832" actId="1076"/>
      <pc:docMkLst>
        <pc:docMk/>
      </pc:docMkLst>
      <pc:sldChg chg="addSp delSp modSp mod modAnim">
        <pc:chgData name="tim swift" userId="24b68be4e9613fae" providerId="LiveId" clId="{F83EBDF1-FB51-4B5E-B2AD-17EFF8B58732}" dt="2023-12-05T18:38:52.277" v="3029"/>
        <pc:sldMkLst>
          <pc:docMk/>
          <pc:sldMk cId="2927846304" sldId="257"/>
        </pc:sldMkLst>
        <pc:spChg chg="mod">
          <ac:chgData name="tim swift" userId="24b68be4e9613fae" providerId="LiveId" clId="{F83EBDF1-FB51-4B5E-B2AD-17EFF8B58732}" dt="2023-12-05T17:03:42.487" v="40" actId="122"/>
          <ac:spMkLst>
            <pc:docMk/>
            <pc:sldMk cId="2927846304" sldId="257"/>
            <ac:spMk id="2" creationId="{CCD482CB-7EBF-0E56-3249-14EA4240A130}"/>
          </ac:spMkLst>
        </pc:spChg>
        <pc:spChg chg="del">
          <ac:chgData name="tim swift" userId="24b68be4e9613fae" providerId="LiveId" clId="{F83EBDF1-FB51-4B5E-B2AD-17EFF8B58732}" dt="2023-12-05T17:05:06.345" v="41" actId="931"/>
          <ac:spMkLst>
            <pc:docMk/>
            <pc:sldMk cId="2927846304" sldId="257"/>
            <ac:spMk id="7" creationId="{1995B455-C6F3-359A-3A44-F797777FCB10}"/>
          </ac:spMkLst>
        </pc:spChg>
        <pc:spChg chg="add mod">
          <ac:chgData name="tim swift" userId="24b68be4e9613fae" providerId="LiveId" clId="{F83EBDF1-FB51-4B5E-B2AD-17EFF8B58732}" dt="2023-12-05T17:33:58.180" v="1667" actId="20577"/>
          <ac:spMkLst>
            <pc:docMk/>
            <pc:sldMk cId="2927846304" sldId="257"/>
            <ac:spMk id="12" creationId="{DFE9F0FC-5DA1-1B95-3CC2-69FAE6F88209}"/>
          </ac:spMkLst>
        </pc:spChg>
        <pc:spChg chg="add del mod">
          <ac:chgData name="tim swift" userId="24b68be4e9613fae" providerId="LiveId" clId="{F83EBDF1-FB51-4B5E-B2AD-17EFF8B58732}" dt="2023-12-05T18:32:11.943" v="2995" actId="478"/>
          <ac:spMkLst>
            <pc:docMk/>
            <pc:sldMk cId="2927846304" sldId="257"/>
            <ac:spMk id="15" creationId="{FE1FF6A1-07F0-0CF3-0C5A-E06735FDEF70}"/>
          </ac:spMkLst>
        </pc:spChg>
        <pc:spChg chg="add del mod">
          <ac:chgData name="tim swift" userId="24b68be4e9613fae" providerId="LiveId" clId="{F83EBDF1-FB51-4B5E-B2AD-17EFF8B58732}" dt="2023-12-05T18:32:11.943" v="2995" actId="478"/>
          <ac:spMkLst>
            <pc:docMk/>
            <pc:sldMk cId="2927846304" sldId="257"/>
            <ac:spMk id="18" creationId="{1A33DF2B-498A-A16A-B3F3-873AD35DC0E7}"/>
          </ac:spMkLst>
        </pc:spChg>
        <pc:spChg chg="add del mod">
          <ac:chgData name="tim swift" userId="24b68be4e9613fae" providerId="LiveId" clId="{F83EBDF1-FB51-4B5E-B2AD-17EFF8B58732}" dt="2023-12-05T18:37:00.884" v="3000" actId="478"/>
          <ac:spMkLst>
            <pc:docMk/>
            <pc:sldMk cId="2927846304" sldId="257"/>
            <ac:spMk id="21" creationId="{CE81CC58-1C88-F71D-7FDF-36A56C002D9D}"/>
          </ac:spMkLst>
        </pc:spChg>
        <pc:spChg chg="add mod">
          <ac:chgData name="tim swift" userId="24b68be4e9613fae" providerId="LiveId" clId="{F83EBDF1-FB51-4B5E-B2AD-17EFF8B58732}" dt="2023-12-05T18:37:39.157" v="3008" actId="1076"/>
          <ac:spMkLst>
            <pc:docMk/>
            <pc:sldMk cId="2927846304" sldId="257"/>
            <ac:spMk id="24" creationId="{C8040993-A9E9-81BC-ABAD-5EF34E91A725}"/>
          </ac:spMkLst>
        </pc:spChg>
        <pc:picChg chg="add mod">
          <ac:chgData name="tim swift" userId="24b68be4e9613fae" providerId="LiveId" clId="{F83EBDF1-FB51-4B5E-B2AD-17EFF8B58732}" dt="2023-12-05T17:11:22.158" v="315" actId="1076"/>
          <ac:picMkLst>
            <pc:docMk/>
            <pc:sldMk cId="2927846304" sldId="257"/>
            <ac:picMk id="9" creationId="{0D9FFF2C-AF5B-5034-90F9-064442C010B9}"/>
          </ac:picMkLst>
        </pc:picChg>
        <pc:picChg chg="add mod modCrop">
          <ac:chgData name="tim swift" userId="24b68be4e9613fae" providerId="LiveId" clId="{F83EBDF1-FB51-4B5E-B2AD-17EFF8B58732}" dt="2023-12-05T17:06:16.170" v="54" actId="1076"/>
          <ac:picMkLst>
            <pc:docMk/>
            <pc:sldMk cId="2927846304" sldId="257"/>
            <ac:picMk id="11" creationId="{51AA972B-2590-4E79-B611-89198AB589DA}"/>
          </ac:picMkLst>
        </pc:picChg>
        <pc:picChg chg="add del mod">
          <ac:chgData name="tim swift" userId="24b68be4e9613fae" providerId="LiveId" clId="{F83EBDF1-FB51-4B5E-B2AD-17EFF8B58732}" dt="2023-12-05T18:32:11.943" v="2995" actId="478"/>
          <ac:picMkLst>
            <pc:docMk/>
            <pc:sldMk cId="2927846304" sldId="257"/>
            <ac:picMk id="14" creationId="{7098B48F-0463-A684-6E06-A016FCA9D93F}"/>
          </ac:picMkLst>
        </pc:picChg>
        <pc:picChg chg="add del mod">
          <ac:chgData name="tim swift" userId="24b68be4e9613fae" providerId="LiveId" clId="{F83EBDF1-FB51-4B5E-B2AD-17EFF8B58732}" dt="2023-12-05T18:32:11.943" v="2995" actId="478"/>
          <ac:picMkLst>
            <pc:docMk/>
            <pc:sldMk cId="2927846304" sldId="257"/>
            <ac:picMk id="17" creationId="{3D2CCF09-604D-09DD-C199-32FCE9F8E838}"/>
          </ac:picMkLst>
        </pc:picChg>
        <pc:picChg chg="add del mod">
          <ac:chgData name="tim swift" userId="24b68be4e9613fae" providerId="LiveId" clId="{F83EBDF1-FB51-4B5E-B2AD-17EFF8B58732}" dt="2023-12-05T18:37:00.884" v="3000" actId="478"/>
          <ac:picMkLst>
            <pc:docMk/>
            <pc:sldMk cId="2927846304" sldId="257"/>
            <ac:picMk id="20" creationId="{0AB30175-E52E-009A-E32E-7EA268EA4802}"/>
          </ac:picMkLst>
        </pc:picChg>
        <pc:picChg chg="add mod">
          <ac:chgData name="tim swift" userId="24b68be4e9613fae" providerId="LiveId" clId="{F83EBDF1-FB51-4B5E-B2AD-17EFF8B58732}" dt="2023-12-05T18:37:39.157" v="3008" actId="1076"/>
          <ac:picMkLst>
            <pc:docMk/>
            <pc:sldMk cId="2927846304" sldId="257"/>
            <ac:picMk id="23" creationId="{D8D716BA-62A4-BAF7-14CE-36411E9C530D}"/>
          </ac:picMkLst>
        </pc:picChg>
      </pc:sldChg>
      <pc:sldChg chg="addSp modSp mod">
        <pc:chgData name="tim swift" userId="24b68be4e9613fae" providerId="LiveId" clId="{F83EBDF1-FB51-4B5E-B2AD-17EFF8B58732}" dt="2023-12-05T18:41:48.354" v="3136" actId="27636"/>
        <pc:sldMkLst>
          <pc:docMk/>
          <pc:sldMk cId="3014611089" sldId="258"/>
        </pc:sldMkLst>
        <pc:spChg chg="mod">
          <ac:chgData name="tim swift" userId="24b68be4e9613fae" providerId="LiveId" clId="{F83EBDF1-FB51-4B5E-B2AD-17EFF8B58732}" dt="2023-12-05T17:22:07.477" v="772" actId="20577"/>
          <ac:spMkLst>
            <pc:docMk/>
            <pc:sldMk cId="3014611089" sldId="258"/>
            <ac:spMk id="2" creationId="{2ADD9493-A2AC-D7F2-9C00-4506E79BED72}"/>
          </ac:spMkLst>
        </pc:spChg>
        <pc:spChg chg="mod">
          <ac:chgData name="tim swift" userId="24b68be4e9613fae" providerId="LiveId" clId="{F83EBDF1-FB51-4B5E-B2AD-17EFF8B58732}" dt="2023-12-05T18:41:48.354" v="3136" actId="27636"/>
          <ac:spMkLst>
            <pc:docMk/>
            <pc:sldMk cId="3014611089" sldId="258"/>
            <ac:spMk id="3" creationId="{9CC46B57-45AC-907A-0EF6-502BE1BAB3C2}"/>
          </ac:spMkLst>
        </pc:spChg>
        <pc:spChg chg="add mod">
          <ac:chgData name="tim swift" userId="24b68be4e9613fae" providerId="LiveId" clId="{F83EBDF1-FB51-4B5E-B2AD-17EFF8B58732}" dt="2023-12-05T17:21:16.314" v="763" actId="1076"/>
          <ac:spMkLst>
            <pc:docMk/>
            <pc:sldMk cId="3014611089" sldId="258"/>
            <ac:spMk id="8" creationId="{B7F85A23-077E-0AFA-CC5B-D9E840C244B1}"/>
          </ac:spMkLst>
        </pc:spChg>
        <pc:picChg chg="add mod">
          <ac:chgData name="tim swift" userId="24b68be4e9613fae" providerId="LiveId" clId="{F83EBDF1-FB51-4B5E-B2AD-17EFF8B58732}" dt="2023-12-05T17:20:39.654" v="759" actId="1076"/>
          <ac:picMkLst>
            <pc:docMk/>
            <pc:sldMk cId="3014611089" sldId="258"/>
            <ac:picMk id="5" creationId="{D38714C4-888C-BB86-E18B-D1C8B5DCC18C}"/>
          </ac:picMkLst>
        </pc:picChg>
        <pc:picChg chg="add mod">
          <ac:chgData name="tim swift" userId="24b68be4e9613fae" providerId="LiveId" clId="{F83EBDF1-FB51-4B5E-B2AD-17EFF8B58732}" dt="2023-12-05T17:21:28.246" v="764" actId="1076"/>
          <ac:picMkLst>
            <pc:docMk/>
            <pc:sldMk cId="3014611089" sldId="258"/>
            <ac:picMk id="7" creationId="{9A40E59F-5050-16B8-8D75-DA1D5F615773}"/>
          </ac:picMkLst>
        </pc:picChg>
      </pc:sldChg>
      <pc:sldChg chg="addSp modSp mod">
        <pc:chgData name="tim swift" userId="24b68be4e9613fae" providerId="LiveId" clId="{F83EBDF1-FB51-4B5E-B2AD-17EFF8B58732}" dt="2023-12-05T18:47:28.616" v="3172" actId="20577"/>
        <pc:sldMkLst>
          <pc:docMk/>
          <pc:sldMk cId="3305279047" sldId="259"/>
        </pc:sldMkLst>
        <pc:spChg chg="mod">
          <ac:chgData name="tim swift" userId="24b68be4e9613fae" providerId="LiveId" clId="{F83EBDF1-FB51-4B5E-B2AD-17EFF8B58732}" dt="2023-12-05T17:23:29.955" v="836" actId="20577"/>
          <ac:spMkLst>
            <pc:docMk/>
            <pc:sldMk cId="3305279047" sldId="259"/>
            <ac:spMk id="2" creationId="{894F4052-DF36-3FAD-5EDA-0B5CDC78EDEC}"/>
          </ac:spMkLst>
        </pc:spChg>
        <pc:spChg chg="mod">
          <ac:chgData name="tim swift" userId="24b68be4e9613fae" providerId="LiveId" clId="{F83EBDF1-FB51-4B5E-B2AD-17EFF8B58732}" dt="2023-12-05T18:47:28.616" v="3172" actId="20577"/>
          <ac:spMkLst>
            <pc:docMk/>
            <pc:sldMk cId="3305279047" sldId="259"/>
            <ac:spMk id="3" creationId="{C8ECB661-0B0E-D37A-1045-2FFF0B787633}"/>
          </ac:spMkLst>
        </pc:spChg>
        <pc:picChg chg="add mod modCrop">
          <ac:chgData name="tim swift" userId="24b68be4e9613fae" providerId="LiveId" clId="{F83EBDF1-FB51-4B5E-B2AD-17EFF8B58732}" dt="2023-12-05T17:43:01.057" v="2081" actId="1076"/>
          <ac:picMkLst>
            <pc:docMk/>
            <pc:sldMk cId="3305279047" sldId="259"/>
            <ac:picMk id="5" creationId="{6BB5FD98-7488-40F1-18A3-E852034A4C76}"/>
          </ac:picMkLst>
        </pc:picChg>
        <pc:picChg chg="add mod modCrop">
          <ac:chgData name="tim swift" userId="24b68be4e9613fae" providerId="LiveId" clId="{F83EBDF1-FB51-4B5E-B2AD-17EFF8B58732}" dt="2023-12-05T17:44:54.230" v="2089" actId="1076"/>
          <ac:picMkLst>
            <pc:docMk/>
            <pc:sldMk cId="3305279047" sldId="259"/>
            <ac:picMk id="7" creationId="{2AD32609-2319-ECAD-2A05-A5ADDF188650}"/>
          </ac:picMkLst>
        </pc:picChg>
      </pc:sldChg>
      <pc:sldChg chg="addSp delSp modSp mod">
        <pc:chgData name="tim swift" userId="24b68be4e9613fae" providerId="LiveId" clId="{F83EBDF1-FB51-4B5E-B2AD-17EFF8B58732}" dt="2023-12-05T18:51:59.777" v="3285" actId="20577"/>
        <pc:sldMkLst>
          <pc:docMk/>
          <pc:sldMk cId="573348742" sldId="260"/>
        </pc:sldMkLst>
        <pc:spChg chg="mod">
          <ac:chgData name="tim swift" userId="24b68be4e9613fae" providerId="LiveId" clId="{F83EBDF1-FB51-4B5E-B2AD-17EFF8B58732}" dt="2023-12-05T17:28:36.532" v="1148" actId="122"/>
          <ac:spMkLst>
            <pc:docMk/>
            <pc:sldMk cId="573348742" sldId="260"/>
            <ac:spMk id="2" creationId="{98672CFF-9083-7502-86F0-18ED87A59319}"/>
          </ac:spMkLst>
        </pc:spChg>
        <pc:spChg chg="mod">
          <ac:chgData name="tim swift" userId="24b68be4e9613fae" providerId="LiveId" clId="{F83EBDF1-FB51-4B5E-B2AD-17EFF8B58732}" dt="2023-12-05T18:51:59.777" v="3285" actId="20577"/>
          <ac:spMkLst>
            <pc:docMk/>
            <pc:sldMk cId="573348742" sldId="260"/>
            <ac:spMk id="3" creationId="{4EB56D7C-E045-402F-3EC4-1005FCA4868A}"/>
          </ac:spMkLst>
        </pc:spChg>
        <pc:spChg chg="add del mod">
          <ac:chgData name="tim swift" userId="24b68be4e9613fae" providerId="LiveId" clId="{F83EBDF1-FB51-4B5E-B2AD-17EFF8B58732}" dt="2023-12-05T18:48:50.114" v="3221" actId="478"/>
          <ac:spMkLst>
            <pc:docMk/>
            <pc:sldMk cId="573348742" sldId="260"/>
            <ac:spMk id="8" creationId="{3E6AF4F8-D319-0440-BA4D-40E848270057}"/>
          </ac:spMkLst>
        </pc:spChg>
        <pc:picChg chg="add del mod modCrop">
          <ac:chgData name="tim swift" userId="24b68be4e9613fae" providerId="LiveId" clId="{F83EBDF1-FB51-4B5E-B2AD-17EFF8B58732}" dt="2023-12-05T17:49:38.211" v="2124" actId="21"/>
          <ac:picMkLst>
            <pc:docMk/>
            <pc:sldMk cId="573348742" sldId="260"/>
            <ac:picMk id="5" creationId="{6C4DD245-8AD9-A5F0-3C60-4A9EA1DAEDED}"/>
          </ac:picMkLst>
        </pc:picChg>
        <pc:picChg chg="add del mod">
          <ac:chgData name="tim swift" userId="24b68be4e9613fae" providerId="LiveId" clId="{F83EBDF1-FB51-4B5E-B2AD-17EFF8B58732}" dt="2023-12-05T18:48:50.114" v="3221" actId="478"/>
          <ac:picMkLst>
            <pc:docMk/>
            <pc:sldMk cId="573348742" sldId="260"/>
            <ac:picMk id="7" creationId="{97F08E34-E16B-28CA-2E27-4EAC1940FF72}"/>
          </ac:picMkLst>
        </pc:picChg>
      </pc:sldChg>
      <pc:sldChg chg="addSp delSp modSp add mod">
        <pc:chgData name="tim swift" userId="24b68be4e9613fae" providerId="LiveId" clId="{F83EBDF1-FB51-4B5E-B2AD-17EFF8B58732}" dt="2023-12-16T20:30:29.506" v="3832" actId="1076"/>
        <pc:sldMkLst>
          <pc:docMk/>
          <pc:sldMk cId="3715280831" sldId="261"/>
        </pc:sldMkLst>
        <pc:spChg chg="mod">
          <ac:chgData name="tim swift" userId="24b68be4e9613fae" providerId="LiveId" clId="{F83EBDF1-FB51-4B5E-B2AD-17EFF8B58732}" dt="2023-12-05T17:31:22.953" v="1377" actId="20577"/>
          <ac:spMkLst>
            <pc:docMk/>
            <pc:sldMk cId="3715280831" sldId="261"/>
            <ac:spMk id="2" creationId="{98672CFF-9083-7502-86F0-18ED87A59319}"/>
          </ac:spMkLst>
        </pc:spChg>
        <pc:spChg chg="mod">
          <ac:chgData name="tim swift" userId="24b68be4e9613fae" providerId="LiveId" clId="{F83EBDF1-FB51-4B5E-B2AD-17EFF8B58732}" dt="2023-12-16T20:30:29.506" v="3832" actId="1076"/>
          <ac:spMkLst>
            <pc:docMk/>
            <pc:sldMk cId="3715280831" sldId="261"/>
            <ac:spMk id="3" creationId="{4EB56D7C-E045-402F-3EC4-1005FCA4868A}"/>
          </ac:spMkLst>
        </pc:spChg>
        <pc:spChg chg="add del mod">
          <ac:chgData name="tim swift" userId="24b68be4e9613fae" providerId="LiveId" clId="{F83EBDF1-FB51-4B5E-B2AD-17EFF8B58732}" dt="2023-12-16T20:28:46.507" v="3809" actId="478"/>
          <ac:spMkLst>
            <pc:docMk/>
            <pc:sldMk cId="3715280831" sldId="261"/>
            <ac:spMk id="6" creationId="{B11DC734-8263-CA8D-01F5-49310D3F52AB}"/>
          </ac:spMkLst>
        </pc:spChg>
        <pc:picChg chg="add del mod">
          <ac:chgData name="tim swift" userId="24b68be4e9613fae" providerId="LiveId" clId="{F83EBDF1-FB51-4B5E-B2AD-17EFF8B58732}" dt="2023-12-16T20:28:46.507" v="3809" actId="478"/>
          <ac:picMkLst>
            <pc:docMk/>
            <pc:sldMk cId="3715280831" sldId="261"/>
            <ac:picMk id="5" creationId="{2FD26AE4-37CB-7E58-2739-E8821B9B975A}"/>
          </ac:picMkLst>
        </pc:picChg>
        <pc:picChg chg="add mod modCrop">
          <ac:chgData name="tim swift" userId="24b68be4e9613fae" providerId="LiveId" clId="{F83EBDF1-FB51-4B5E-B2AD-17EFF8B58732}" dt="2023-12-16T20:30:13.343" v="3828" actId="14100"/>
          <ac:picMkLst>
            <pc:docMk/>
            <pc:sldMk cId="3715280831" sldId="261"/>
            <ac:picMk id="7" creationId="{2457014D-8687-3C16-245B-1EBF47A7A548}"/>
          </ac:picMkLst>
        </pc:picChg>
        <pc:picChg chg="add mod modCrop">
          <ac:chgData name="tim swift" userId="24b68be4e9613fae" providerId="LiveId" clId="{F83EBDF1-FB51-4B5E-B2AD-17EFF8B58732}" dt="2023-12-16T20:30:15.806" v="3829" actId="14100"/>
          <ac:picMkLst>
            <pc:docMk/>
            <pc:sldMk cId="3715280831" sldId="261"/>
            <ac:picMk id="9" creationId="{9BB9B22B-DB10-A2F0-001E-5FCD49E4A291}"/>
          </ac:picMkLst>
        </pc:picChg>
      </pc:sldChg>
      <pc:sldChg chg="addSp modSp mod">
        <pc:chgData name="tim swift" userId="24b68be4e9613fae" providerId="LiveId" clId="{F83EBDF1-FB51-4B5E-B2AD-17EFF8B58732}" dt="2023-12-05T18:00:47.353" v="2264" actId="14100"/>
        <pc:sldMkLst>
          <pc:docMk/>
          <pc:sldMk cId="114255021" sldId="262"/>
        </pc:sldMkLst>
        <pc:spChg chg="mod">
          <ac:chgData name="tim swift" userId="24b68be4e9613fae" providerId="LiveId" clId="{F83EBDF1-FB51-4B5E-B2AD-17EFF8B58732}" dt="2023-12-05T17:34:36.507" v="1677" actId="20577"/>
          <ac:spMkLst>
            <pc:docMk/>
            <pc:sldMk cId="114255021" sldId="262"/>
            <ac:spMk id="2" creationId="{98672CFF-9083-7502-86F0-18ED87A59319}"/>
          </ac:spMkLst>
        </pc:spChg>
        <pc:spChg chg="mod">
          <ac:chgData name="tim swift" userId="24b68be4e9613fae" providerId="LiveId" clId="{F83EBDF1-FB51-4B5E-B2AD-17EFF8B58732}" dt="2023-12-05T18:00:30.542" v="2260" actId="14100"/>
          <ac:spMkLst>
            <pc:docMk/>
            <pc:sldMk cId="114255021" sldId="262"/>
            <ac:spMk id="3" creationId="{4EB56D7C-E045-402F-3EC4-1005FCA4868A}"/>
          </ac:spMkLst>
        </pc:spChg>
        <pc:picChg chg="add mod modCrop">
          <ac:chgData name="tim swift" userId="24b68be4e9613fae" providerId="LiveId" clId="{F83EBDF1-FB51-4B5E-B2AD-17EFF8B58732}" dt="2023-12-05T18:00:47.353" v="2264" actId="14100"/>
          <ac:picMkLst>
            <pc:docMk/>
            <pc:sldMk cId="114255021" sldId="262"/>
            <ac:picMk id="5" creationId="{47EE0E07-E7D8-F141-7D92-0CE23CF40611}"/>
          </ac:picMkLst>
        </pc:picChg>
      </pc:sldChg>
      <pc:sldChg chg="addSp delSp modSp new mod modAnim">
        <pc:chgData name="tim swift" userId="24b68be4e9613fae" providerId="LiveId" clId="{F83EBDF1-FB51-4B5E-B2AD-17EFF8B58732}" dt="2023-12-05T17:59:06.012" v="2252"/>
        <pc:sldMkLst>
          <pc:docMk/>
          <pc:sldMk cId="3090905694" sldId="263"/>
        </pc:sldMkLst>
        <pc:spChg chg="mod">
          <ac:chgData name="tim swift" userId="24b68be4e9613fae" providerId="LiveId" clId="{F83EBDF1-FB51-4B5E-B2AD-17EFF8B58732}" dt="2023-12-05T17:49:32.613" v="2123" actId="122"/>
          <ac:spMkLst>
            <pc:docMk/>
            <pc:sldMk cId="3090905694" sldId="263"/>
            <ac:spMk id="2" creationId="{0678ABBE-0F2A-60DB-DB67-5363AC8703E9}"/>
          </ac:spMkLst>
        </pc:spChg>
        <pc:spChg chg="del">
          <ac:chgData name="tim swift" userId="24b68be4e9613fae" providerId="LiveId" clId="{F83EBDF1-FB51-4B5E-B2AD-17EFF8B58732}" dt="2023-12-05T17:49:41.733" v="2125"/>
          <ac:spMkLst>
            <pc:docMk/>
            <pc:sldMk cId="3090905694" sldId="263"/>
            <ac:spMk id="3" creationId="{4308B00C-81E8-D810-6CF8-9C4056C38C16}"/>
          </ac:spMkLst>
        </pc:spChg>
        <pc:spChg chg="add mod">
          <ac:chgData name="tim swift" userId="24b68be4e9613fae" providerId="LiveId" clId="{F83EBDF1-FB51-4B5E-B2AD-17EFF8B58732}" dt="2023-12-05T17:53:21.880" v="2150" actId="1076"/>
          <ac:spMkLst>
            <pc:docMk/>
            <pc:sldMk cId="3090905694" sldId="263"/>
            <ac:spMk id="5" creationId="{CB762AB9-C452-8C1A-18F4-F58AC5D8B0E1}"/>
          </ac:spMkLst>
        </pc:spChg>
        <pc:spChg chg="add mod">
          <ac:chgData name="tim swift" userId="24b68be4e9613fae" providerId="LiveId" clId="{F83EBDF1-FB51-4B5E-B2AD-17EFF8B58732}" dt="2023-12-05T17:53:29.088" v="2151" actId="1076"/>
          <ac:spMkLst>
            <pc:docMk/>
            <pc:sldMk cId="3090905694" sldId="263"/>
            <ac:spMk id="6" creationId="{3B3CB6DE-6C01-3064-A2E8-CF15988D56B9}"/>
          </ac:spMkLst>
        </pc:spChg>
        <pc:spChg chg="add mod">
          <ac:chgData name="tim swift" userId="24b68be4e9613fae" providerId="LiveId" clId="{F83EBDF1-FB51-4B5E-B2AD-17EFF8B58732}" dt="2023-12-05T17:54:28.383" v="2156" actId="20577"/>
          <ac:spMkLst>
            <pc:docMk/>
            <pc:sldMk cId="3090905694" sldId="263"/>
            <ac:spMk id="7" creationId="{84122842-215D-7CC7-5BF8-D043A972ADB2}"/>
          </ac:spMkLst>
        </pc:spChg>
        <pc:spChg chg="add mod">
          <ac:chgData name="tim swift" userId="24b68be4e9613fae" providerId="LiveId" clId="{F83EBDF1-FB51-4B5E-B2AD-17EFF8B58732}" dt="2023-12-05T17:54:37.561" v="2159" actId="20577"/>
          <ac:spMkLst>
            <pc:docMk/>
            <pc:sldMk cId="3090905694" sldId="263"/>
            <ac:spMk id="8" creationId="{7D2DECC8-D22A-47A9-08F1-FB9B244FE0F6}"/>
          </ac:spMkLst>
        </pc:spChg>
        <pc:picChg chg="add mod">
          <ac:chgData name="tim swift" userId="24b68be4e9613fae" providerId="LiveId" clId="{F83EBDF1-FB51-4B5E-B2AD-17EFF8B58732}" dt="2023-12-05T17:49:52.828" v="2128" actId="1076"/>
          <ac:picMkLst>
            <pc:docMk/>
            <pc:sldMk cId="3090905694" sldId="263"/>
            <ac:picMk id="4" creationId="{AB8064E2-AD1B-C995-EE51-96F90A167D89}"/>
          </ac:picMkLst>
        </pc:picChg>
      </pc:sldChg>
      <pc:sldChg chg="addSp delSp modSp mod">
        <pc:chgData name="tim swift" userId="24b68be4e9613fae" providerId="LiveId" clId="{F83EBDF1-FB51-4B5E-B2AD-17EFF8B58732}" dt="2023-12-05T18:22:39.119" v="2992" actId="1076"/>
        <pc:sldMkLst>
          <pc:docMk/>
          <pc:sldMk cId="3457122204" sldId="264"/>
        </pc:sldMkLst>
        <pc:spChg chg="mod">
          <ac:chgData name="tim swift" userId="24b68be4e9613fae" providerId="LiveId" clId="{F83EBDF1-FB51-4B5E-B2AD-17EFF8B58732}" dt="2023-12-05T18:01:23.894" v="2284" actId="20577"/>
          <ac:spMkLst>
            <pc:docMk/>
            <pc:sldMk cId="3457122204" sldId="264"/>
            <ac:spMk id="2" creationId="{98672CFF-9083-7502-86F0-18ED87A59319}"/>
          </ac:spMkLst>
        </pc:spChg>
        <pc:spChg chg="mod">
          <ac:chgData name="tim swift" userId="24b68be4e9613fae" providerId="LiveId" clId="{F83EBDF1-FB51-4B5E-B2AD-17EFF8B58732}" dt="2023-12-05T18:21:08.593" v="2922" actId="20577"/>
          <ac:spMkLst>
            <pc:docMk/>
            <pc:sldMk cId="3457122204" sldId="264"/>
            <ac:spMk id="3" creationId="{4EB56D7C-E045-402F-3EC4-1005FCA4868A}"/>
          </ac:spMkLst>
        </pc:spChg>
        <pc:spChg chg="add mod">
          <ac:chgData name="tim swift" userId="24b68be4e9613fae" providerId="LiveId" clId="{F83EBDF1-FB51-4B5E-B2AD-17EFF8B58732}" dt="2023-12-05T18:13:26.583" v="2837" actId="164"/>
          <ac:spMkLst>
            <pc:docMk/>
            <pc:sldMk cId="3457122204" sldId="264"/>
            <ac:spMk id="6" creationId="{7AEA37C1-86E6-266B-89C8-D1E835A967CB}"/>
          </ac:spMkLst>
        </pc:spChg>
        <pc:spChg chg="add mod">
          <ac:chgData name="tim swift" userId="24b68be4e9613fae" providerId="LiveId" clId="{F83EBDF1-FB51-4B5E-B2AD-17EFF8B58732}" dt="2023-12-05T18:13:26.583" v="2837" actId="164"/>
          <ac:spMkLst>
            <pc:docMk/>
            <pc:sldMk cId="3457122204" sldId="264"/>
            <ac:spMk id="7" creationId="{664F1D80-5E00-5A1B-D657-A06D6DA3C48D}"/>
          </ac:spMkLst>
        </pc:spChg>
        <pc:spChg chg="add mod">
          <ac:chgData name="tim swift" userId="24b68be4e9613fae" providerId="LiveId" clId="{F83EBDF1-FB51-4B5E-B2AD-17EFF8B58732}" dt="2023-12-05T18:13:26.583" v="2837" actId="164"/>
          <ac:spMkLst>
            <pc:docMk/>
            <pc:sldMk cId="3457122204" sldId="264"/>
            <ac:spMk id="8" creationId="{81ABB23E-36B5-EA59-4707-95523640042C}"/>
          </ac:spMkLst>
        </pc:spChg>
        <pc:spChg chg="add mod">
          <ac:chgData name="tim swift" userId="24b68be4e9613fae" providerId="LiveId" clId="{F83EBDF1-FB51-4B5E-B2AD-17EFF8B58732}" dt="2023-12-05T18:13:26.583" v="2837" actId="164"/>
          <ac:spMkLst>
            <pc:docMk/>
            <pc:sldMk cId="3457122204" sldId="264"/>
            <ac:spMk id="9" creationId="{87840328-4A7D-6F46-BCA1-BD51C154C079}"/>
          </ac:spMkLst>
        </pc:spChg>
        <pc:spChg chg="add mod">
          <ac:chgData name="tim swift" userId="24b68be4e9613fae" providerId="LiveId" clId="{F83EBDF1-FB51-4B5E-B2AD-17EFF8B58732}" dt="2023-12-05T18:13:26.583" v="2837" actId="164"/>
          <ac:spMkLst>
            <pc:docMk/>
            <pc:sldMk cId="3457122204" sldId="264"/>
            <ac:spMk id="10" creationId="{9C213665-4E99-A456-45C3-6D93311A710E}"/>
          </ac:spMkLst>
        </pc:spChg>
        <pc:spChg chg="add del mod">
          <ac:chgData name="tim swift" userId="24b68be4e9613fae" providerId="LiveId" clId="{F83EBDF1-FB51-4B5E-B2AD-17EFF8B58732}" dt="2023-12-05T18:13:26.583" v="2837" actId="164"/>
          <ac:spMkLst>
            <pc:docMk/>
            <pc:sldMk cId="3457122204" sldId="264"/>
            <ac:spMk id="11" creationId="{991642D8-79C8-3AB6-35BF-4B66FBDFDFD5}"/>
          </ac:spMkLst>
        </pc:spChg>
        <pc:spChg chg="add mod">
          <ac:chgData name="tim swift" userId="24b68be4e9613fae" providerId="LiveId" clId="{F83EBDF1-FB51-4B5E-B2AD-17EFF8B58732}" dt="2023-12-05T18:13:26.583" v="2837" actId="164"/>
          <ac:spMkLst>
            <pc:docMk/>
            <pc:sldMk cId="3457122204" sldId="264"/>
            <ac:spMk id="12" creationId="{B495C096-A1EA-370F-7934-9754F3155AC1}"/>
          </ac:spMkLst>
        </pc:spChg>
        <pc:spChg chg="add mod">
          <ac:chgData name="tim swift" userId="24b68be4e9613fae" providerId="LiveId" clId="{F83EBDF1-FB51-4B5E-B2AD-17EFF8B58732}" dt="2023-12-05T18:13:26.583" v="2837" actId="164"/>
          <ac:spMkLst>
            <pc:docMk/>
            <pc:sldMk cId="3457122204" sldId="264"/>
            <ac:spMk id="13" creationId="{6D061FF9-A6D0-A955-1149-7C4BA8F1507F}"/>
          </ac:spMkLst>
        </pc:spChg>
        <pc:spChg chg="add mod">
          <ac:chgData name="tim swift" userId="24b68be4e9613fae" providerId="LiveId" clId="{F83EBDF1-FB51-4B5E-B2AD-17EFF8B58732}" dt="2023-12-05T18:13:26.583" v="2837" actId="164"/>
          <ac:spMkLst>
            <pc:docMk/>
            <pc:sldMk cId="3457122204" sldId="264"/>
            <ac:spMk id="14" creationId="{49ED37FE-A7A4-2A34-43D4-68D174137EF5}"/>
          </ac:spMkLst>
        </pc:spChg>
        <pc:spChg chg="add mod">
          <ac:chgData name="tim swift" userId="24b68be4e9613fae" providerId="LiveId" clId="{F83EBDF1-FB51-4B5E-B2AD-17EFF8B58732}" dt="2023-12-05T18:13:26.583" v="2837" actId="164"/>
          <ac:spMkLst>
            <pc:docMk/>
            <pc:sldMk cId="3457122204" sldId="264"/>
            <ac:spMk id="15" creationId="{D296C12C-00E2-E312-0782-93863E08F384}"/>
          </ac:spMkLst>
        </pc:spChg>
        <pc:spChg chg="add mod">
          <ac:chgData name="tim swift" userId="24b68be4e9613fae" providerId="LiveId" clId="{F83EBDF1-FB51-4B5E-B2AD-17EFF8B58732}" dt="2023-12-05T18:13:26.583" v="2837" actId="164"/>
          <ac:spMkLst>
            <pc:docMk/>
            <pc:sldMk cId="3457122204" sldId="264"/>
            <ac:spMk id="16" creationId="{C678B203-D974-8F28-069F-F3C6C0CE4F67}"/>
          </ac:spMkLst>
        </pc:spChg>
        <pc:spChg chg="add mod">
          <ac:chgData name="tim swift" userId="24b68be4e9613fae" providerId="LiveId" clId="{F83EBDF1-FB51-4B5E-B2AD-17EFF8B58732}" dt="2023-12-05T18:13:26.583" v="2837" actId="164"/>
          <ac:spMkLst>
            <pc:docMk/>
            <pc:sldMk cId="3457122204" sldId="264"/>
            <ac:spMk id="17" creationId="{325933D8-9253-E12C-A3AE-8776B230CE6F}"/>
          </ac:spMkLst>
        </pc:spChg>
        <pc:spChg chg="add mod">
          <ac:chgData name="tim swift" userId="24b68be4e9613fae" providerId="LiveId" clId="{F83EBDF1-FB51-4B5E-B2AD-17EFF8B58732}" dt="2023-12-05T18:13:26.583" v="2837" actId="164"/>
          <ac:spMkLst>
            <pc:docMk/>
            <pc:sldMk cId="3457122204" sldId="264"/>
            <ac:spMk id="18" creationId="{CB3DC694-063C-0CCD-58EF-521B0C559F26}"/>
          </ac:spMkLst>
        </pc:spChg>
        <pc:spChg chg="add mod">
          <ac:chgData name="tim swift" userId="24b68be4e9613fae" providerId="LiveId" clId="{F83EBDF1-FB51-4B5E-B2AD-17EFF8B58732}" dt="2023-12-05T18:13:26.583" v="2837" actId="164"/>
          <ac:spMkLst>
            <pc:docMk/>
            <pc:sldMk cId="3457122204" sldId="264"/>
            <ac:spMk id="19" creationId="{4B019778-E717-0B13-321D-908F04F31609}"/>
          </ac:spMkLst>
        </pc:spChg>
        <pc:spChg chg="add mod">
          <ac:chgData name="tim swift" userId="24b68be4e9613fae" providerId="LiveId" clId="{F83EBDF1-FB51-4B5E-B2AD-17EFF8B58732}" dt="2023-12-05T18:13:26.583" v="2837" actId="164"/>
          <ac:spMkLst>
            <pc:docMk/>
            <pc:sldMk cId="3457122204" sldId="264"/>
            <ac:spMk id="20" creationId="{56791EB0-684F-0CA6-241A-98A77D319EA0}"/>
          </ac:spMkLst>
        </pc:spChg>
        <pc:spChg chg="add mod">
          <ac:chgData name="tim swift" userId="24b68be4e9613fae" providerId="LiveId" clId="{F83EBDF1-FB51-4B5E-B2AD-17EFF8B58732}" dt="2023-12-05T18:13:26.583" v="2837" actId="164"/>
          <ac:spMkLst>
            <pc:docMk/>
            <pc:sldMk cId="3457122204" sldId="264"/>
            <ac:spMk id="21" creationId="{810D5976-43FF-4236-EDB8-82AA11BC7DE5}"/>
          </ac:spMkLst>
        </pc:spChg>
        <pc:spChg chg="add mod">
          <ac:chgData name="tim swift" userId="24b68be4e9613fae" providerId="LiveId" clId="{F83EBDF1-FB51-4B5E-B2AD-17EFF8B58732}" dt="2023-12-05T18:13:26.583" v="2837" actId="164"/>
          <ac:spMkLst>
            <pc:docMk/>
            <pc:sldMk cId="3457122204" sldId="264"/>
            <ac:spMk id="22" creationId="{7979DF6F-3094-ABBD-DD3B-1AD99106ED2C}"/>
          </ac:spMkLst>
        </pc:spChg>
        <pc:spChg chg="add mod">
          <ac:chgData name="tim swift" userId="24b68be4e9613fae" providerId="LiveId" clId="{F83EBDF1-FB51-4B5E-B2AD-17EFF8B58732}" dt="2023-12-05T18:13:26.583" v="2837" actId="164"/>
          <ac:spMkLst>
            <pc:docMk/>
            <pc:sldMk cId="3457122204" sldId="264"/>
            <ac:spMk id="23" creationId="{EB84D02A-EE0D-BA50-8E0F-2CADCC070E77}"/>
          </ac:spMkLst>
        </pc:spChg>
        <pc:spChg chg="add mod">
          <ac:chgData name="tim swift" userId="24b68be4e9613fae" providerId="LiveId" clId="{F83EBDF1-FB51-4B5E-B2AD-17EFF8B58732}" dt="2023-12-05T18:13:26.583" v="2837" actId="164"/>
          <ac:spMkLst>
            <pc:docMk/>
            <pc:sldMk cId="3457122204" sldId="264"/>
            <ac:spMk id="24" creationId="{14EA85B3-419C-2487-9157-81BB1BADE63E}"/>
          </ac:spMkLst>
        </pc:spChg>
        <pc:spChg chg="add del">
          <ac:chgData name="tim swift" userId="24b68be4e9613fae" providerId="LiveId" clId="{F83EBDF1-FB51-4B5E-B2AD-17EFF8B58732}" dt="2023-12-05T18:15:08.215" v="2843" actId="22"/>
          <ac:spMkLst>
            <pc:docMk/>
            <pc:sldMk cId="3457122204" sldId="264"/>
            <ac:spMk id="27" creationId="{406EF181-8FC4-B6EB-F0EA-350130947F8C}"/>
          </ac:spMkLst>
        </pc:spChg>
        <pc:spChg chg="add mod">
          <ac:chgData name="tim swift" userId="24b68be4e9613fae" providerId="LiveId" clId="{F83EBDF1-FB51-4B5E-B2AD-17EFF8B58732}" dt="2023-12-05T18:18:20.357" v="2917" actId="1076"/>
          <ac:spMkLst>
            <pc:docMk/>
            <pc:sldMk cId="3457122204" sldId="264"/>
            <ac:spMk id="28" creationId="{FB346387-C0E5-EC68-710E-876EF64A9EF9}"/>
          </ac:spMkLst>
        </pc:spChg>
        <pc:spChg chg="add mod">
          <ac:chgData name="tim swift" userId="24b68be4e9613fae" providerId="LiveId" clId="{F83EBDF1-FB51-4B5E-B2AD-17EFF8B58732}" dt="2023-12-05T18:22:39.119" v="2992" actId="1076"/>
          <ac:spMkLst>
            <pc:docMk/>
            <pc:sldMk cId="3457122204" sldId="264"/>
            <ac:spMk id="29" creationId="{9ED24254-4CA1-D025-F5B7-AAE9C2F874E1}"/>
          </ac:spMkLst>
        </pc:spChg>
        <pc:grpChg chg="add mod">
          <ac:chgData name="tim swift" userId="24b68be4e9613fae" providerId="LiveId" clId="{F83EBDF1-FB51-4B5E-B2AD-17EFF8B58732}" dt="2023-12-05T18:17:21.866" v="2881" actId="1076"/>
          <ac:grpSpMkLst>
            <pc:docMk/>
            <pc:sldMk cId="3457122204" sldId="264"/>
            <ac:grpSpMk id="25" creationId="{D4663C38-C36E-A906-483B-24DFD8BC19B6}"/>
          </ac:grpSpMkLst>
        </pc:grpChg>
        <pc:picChg chg="add mod modCrop">
          <ac:chgData name="tim swift" userId="24b68be4e9613fae" providerId="LiveId" clId="{F83EBDF1-FB51-4B5E-B2AD-17EFF8B58732}" dt="2023-12-05T18:13:26.583" v="2837" actId="164"/>
          <ac:picMkLst>
            <pc:docMk/>
            <pc:sldMk cId="3457122204" sldId="264"/>
            <ac:picMk id="5" creationId="{D65EAF07-9513-C555-79BB-531F766DE83F}"/>
          </ac:picMkLst>
        </pc:picChg>
      </pc:sldChg>
      <pc:sldChg chg="addSp delSp modSp new mod">
        <pc:chgData name="tim swift" userId="24b68be4e9613fae" providerId="LiveId" clId="{F83EBDF1-FB51-4B5E-B2AD-17EFF8B58732}" dt="2023-12-05T19:11:18.058" v="3662" actId="1076"/>
        <pc:sldMkLst>
          <pc:docMk/>
          <pc:sldMk cId="77637242" sldId="265"/>
        </pc:sldMkLst>
        <pc:spChg chg="mod">
          <ac:chgData name="tim swift" userId="24b68be4e9613fae" providerId="LiveId" clId="{F83EBDF1-FB51-4B5E-B2AD-17EFF8B58732}" dt="2023-12-05T19:11:02.811" v="3659" actId="20577"/>
          <ac:spMkLst>
            <pc:docMk/>
            <pc:sldMk cId="77637242" sldId="265"/>
            <ac:spMk id="2" creationId="{9535A046-7717-CA4D-13A2-78B4A70D9418}"/>
          </ac:spMkLst>
        </pc:spChg>
        <pc:spChg chg="del">
          <ac:chgData name="tim swift" userId="24b68be4e9613fae" providerId="LiveId" clId="{F83EBDF1-FB51-4B5E-B2AD-17EFF8B58732}" dt="2023-12-05T18:56:08.351" v="3309" actId="931"/>
          <ac:spMkLst>
            <pc:docMk/>
            <pc:sldMk cId="77637242" sldId="265"/>
            <ac:spMk id="3" creationId="{FF1EBFF4-3651-2F2E-0FC2-B15304F8017A}"/>
          </ac:spMkLst>
        </pc:spChg>
        <pc:spChg chg="add mod">
          <ac:chgData name="tim swift" userId="24b68be4e9613fae" providerId="LiveId" clId="{F83EBDF1-FB51-4B5E-B2AD-17EFF8B58732}" dt="2023-12-05T19:05:09.704" v="3572" actId="1076"/>
          <ac:spMkLst>
            <pc:docMk/>
            <pc:sldMk cId="77637242" sldId="265"/>
            <ac:spMk id="6" creationId="{4F0DEDEC-DE7A-FFF2-291D-63BB983C69CA}"/>
          </ac:spMkLst>
        </pc:spChg>
        <pc:picChg chg="add mod ord modCrop">
          <ac:chgData name="tim swift" userId="24b68be4e9613fae" providerId="LiveId" clId="{F83EBDF1-FB51-4B5E-B2AD-17EFF8B58732}" dt="2023-12-05T19:11:18.058" v="3662" actId="1076"/>
          <ac:picMkLst>
            <pc:docMk/>
            <pc:sldMk cId="77637242" sldId="265"/>
            <ac:picMk id="5" creationId="{3A954703-5EB1-83AF-F3F9-7B458B98C350}"/>
          </ac:picMkLst>
        </pc:picChg>
        <pc:picChg chg="add mod modCrop">
          <ac:chgData name="tim swift" userId="24b68be4e9613fae" providerId="LiveId" clId="{F83EBDF1-FB51-4B5E-B2AD-17EFF8B58732}" dt="2023-12-05T19:11:07.497" v="3660" actId="1076"/>
          <ac:picMkLst>
            <pc:docMk/>
            <pc:sldMk cId="77637242" sldId="265"/>
            <ac:picMk id="8" creationId="{C6C8D67F-ED99-0DC0-C876-8E162F9CF6FE}"/>
          </ac:picMkLst>
        </pc:picChg>
        <pc:picChg chg="add mod modCrop">
          <ac:chgData name="tim swift" userId="24b68be4e9613fae" providerId="LiveId" clId="{F83EBDF1-FB51-4B5E-B2AD-17EFF8B58732}" dt="2023-12-05T19:10:32.272" v="3609" actId="1076"/>
          <ac:picMkLst>
            <pc:docMk/>
            <pc:sldMk cId="77637242" sldId="265"/>
            <ac:picMk id="10" creationId="{D96E6B70-D460-1B0C-648B-B16F4009C1C8}"/>
          </ac:picMkLst>
        </pc:picChg>
        <pc:picChg chg="add mod ord modCrop">
          <ac:chgData name="tim swift" userId="24b68be4e9613fae" providerId="LiveId" clId="{F83EBDF1-FB51-4B5E-B2AD-17EFF8B58732}" dt="2023-12-05T19:11:10.145" v="3661" actId="1076"/>
          <ac:picMkLst>
            <pc:docMk/>
            <pc:sldMk cId="77637242" sldId="265"/>
            <ac:picMk id="12" creationId="{CDDA5B4D-CD30-19F5-34BE-5D90DBCB1713}"/>
          </ac:picMkLst>
        </pc:picChg>
      </pc:sldChg>
      <pc:sldChg chg="add del">
        <pc:chgData name="tim swift" userId="24b68be4e9613fae" providerId="LiveId" clId="{F83EBDF1-FB51-4B5E-B2AD-17EFF8B58732}" dt="2023-12-05T18:03:33.828" v="2302"/>
        <pc:sldMkLst>
          <pc:docMk/>
          <pc:sldMk cId="4253401404" sldId="265"/>
        </pc:sldMkLst>
      </pc:sldChg>
      <pc:sldChg chg="addSp delSp modSp new mod">
        <pc:chgData name="tim swift" userId="24b68be4e9613fae" providerId="LiveId" clId="{F83EBDF1-FB51-4B5E-B2AD-17EFF8B58732}" dt="2023-12-16T20:19:21.245" v="3807" actId="20577"/>
        <pc:sldMkLst>
          <pc:docMk/>
          <pc:sldMk cId="2784021039" sldId="266"/>
        </pc:sldMkLst>
        <pc:spChg chg="del">
          <ac:chgData name="tim swift" userId="24b68be4e9613fae" providerId="LiveId" clId="{F83EBDF1-FB51-4B5E-B2AD-17EFF8B58732}" dt="2023-12-05T19:26:18.037" v="3665" actId="478"/>
          <ac:spMkLst>
            <pc:docMk/>
            <pc:sldMk cId="2784021039" sldId="266"/>
            <ac:spMk id="2" creationId="{A8B03B1D-256C-8C19-02D2-404ED7AF93DC}"/>
          </ac:spMkLst>
        </pc:spChg>
        <pc:spChg chg="del">
          <ac:chgData name="tim swift" userId="24b68be4e9613fae" providerId="LiveId" clId="{F83EBDF1-FB51-4B5E-B2AD-17EFF8B58732}" dt="2023-12-05T19:26:11.062" v="3664" actId="22"/>
          <ac:spMkLst>
            <pc:docMk/>
            <pc:sldMk cId="2784021039" sldId="266"/>
            <ac:spMk id="3" creationId="{8C4282E2-B43E-F1FD-3050-0A3002632BFB}"/>
          </ac:spMkLst>
        </pc:spChg>
        <pc:spChg chg="add mod">
          <ac:chgData name="tim swift" userId="24b68be4e9613fae" providerId="LiveId" clId="{F83EBDF1-FB51-4B5E-B2AD-17EFF8B58732}" dt="2023-12-16T20:19:21.245" v="3807" actId="20577"/>
          <ac:spMkLst>
            <pc:docMk/>
            <pc:sldMk cId="2784021039" sldId="266"/>
            <ac:spMk id="6" creationId="{C005799F-A560-8E61-70E9-E8D2F7FC9D65}"/>
          </ac:spMkLst>
        </pc:spChg>
        <pc:spChg chg="add mod">
          <ac:chgData name="tim swift" userId="24b68be4e9613fae" providerId="LiveId" clId="{F83EBDF1-FB51-4B5E-B2AD-17EFF8B58732}" dt="2023-12-05T19:31:50.562" v="3803" actId="1076"/>
          <ac:spMkLst>
            <pc:docMk/>
            <pc:sldMk cId="2784021039" sldId="266"/>
            <ac:spMk id="8" creationId="{E2D968C2-A696-C23A-28F2-9D8981C38488}"/>
          </ac:spMkLst>
        </pc:spChg>
        <pc:picChg chg="add mod ord">
          <ac:chgData name="tim swift" userId="24b68be4e9613fae" providerId="LiveId" clId="{F83EBDF1-FB51-4B5E-B2AD-17EFF8B58732}" dt="2023-12-05T19:26:35.917" v="3668" actId="1076"/>
          <ac:picMkLst>
            <pc:docMk/>
            <pc:sldMk cId="2784021039" sldId="266"/>
            <ac:picMk id="5" creationId="{D7DE4E33-2636-9EF5-CDE3-0E5D69ADD99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20B76E-EC3B-4A86-AF3B-9E9F72B11D09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9C4C4C-E5B6-4C13-98D0-7929D2300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440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48BB6-E928-FABF-C202-9F5F459A20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6349B3-AAEE-9AD6-9AB5-A4E0836BD2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8FD92E-28A3-D5E8-E083-45A576D45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77B48-7043-44E9-95CD-F4A8B6C8EDE3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C741D6-4305-34A1-B082-8113E849B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6AA73-7197-8FBC-804D-219B10BFB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060E7-1463-4656-9682-13B8CCFDD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478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7415C-1A31-0409-0F5F-F9D5929C7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4FA636-E77E-81C3-4BBC-2FAAE2A9B3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26A9C-3CDA-6E8F-5139-EC3AAC56E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77B48-7043-44E9-95CD-F4A8B6C8EDE3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A7D5C9-4F2C-3575-F103-B43AA55B1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802FC-0AE0-A4D0-C409-D627E31C8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060E7-1463-4656-9682-13B8CCFDD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202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C4998A-A273-BB51-68DA-C3B07CA8E1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01B7B1-376F-56D9-3ED7-2ECE6D8835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3690F-2FF4-EB51-D646-5886081C7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77B48-7043-44E9-95CD-F4A8B6C8EDE3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403C80-2D05-6DDB-E65A-BA4D23533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5B049E-B3C3-D7FA-21DA-12F3CD5C5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060E7-1463-4656-9682-13B8CCFDD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90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51A76-05D0-1C9F-3471-EE0304D4B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10CBF-B408-91A3-8B59-775F05727F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63D138-19A2-DB58-0DB3-11B2B1024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77B48-7043-44E9-95CD-F4A8B6C8EDE3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E5E67-62DC-535A-5F72-C0747BE7E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5C6F6F-8E86-EA2D-1CF6-2728B21BF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060E7-1463-4656-9682-13B8CCFDD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711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6181A-A388-44B7-CE97-F36D0D935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B33FA5-9FBD-234E-BE75-18099960DC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E037C-312B-FCEB-6348-6E4834EBB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77B48-7043-44E9-95CD-F4A8B6C8EDE3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55CB48-8514-D867-C862-19416CF51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4C140A-909B-08FB-91D3-58FBD035D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060E7-1463-4656-9682-13B8CCFDD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387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8D349-15AC-5C81-4372-A76AF2D8D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01E21-884A-A778-22B1-0EC9FF09E2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01C630-E980-8C40-CC5C-395659306B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06E613-AA98-3384-9F61-2CF7B3D3E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77B48-7043-44E9-95CD-F4A8B6C8EDE3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CA1BFD-8844-E226-2B5B-9D4414ADD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0F8A75-FA16-22E3-CCC1-ACD51B494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060E7-1463-4656-9682-13B8CCFDD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46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6A693-E391-3B7E-616E-6DECCE174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35F289-0F42-FE4A-FF5C-0B35F9A00D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0F8509-2177-87A4-24F8-9BE517C5DE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D27BFF-8FC3-E456-4DF0-57B7FD0212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2AA222-9CE1-6209-7491-07C12B5D91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16273C-E830-9E83-3CEC-F19A90A33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77B48-7043-44E9-95CD-F4A8B6C8EDE3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A8EDAC-973B-51AE-F2EF-E39BAA364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1D1DD0-39CE-7F3A-89F6-C0D101C5D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060E7-1463-4656-9682-13B8CCFDD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598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CFF7E-446C-DF3A-DE5B-62BD336C9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E96D47-16CD-8C4D-85D2-4B0509A43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77B48-7043-44E9-95CD-F4A8B6C8EDE3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50F29B-BBCF-246A-F1C1-2C80B6871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14972B-22D8-7BBC-8CD0-9890745DA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060E7-1463-4656-9682-13B8CCFDD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692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A2882F-107D-F48C-865D-3E8FC96AF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77B48-7043-44E9-95CD-F4A8B6C8EDE3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720705-B6F1-D506-361B-999485E7A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E6477A-BACE-49CD-E1CD-551436A4B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060E7-1463-4656-9682-13B8CCFDD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017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F8D20-A106-2412-A8AD-323489F92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80BE20-A8CD-E5B2-15CC-B282A7D7A4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CF47D9-98AD-7C38-D99E-F45B2AD5E5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051AB8-6BB6-DD39-2581-792362B96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77B48-7043-44E9-95CD-F4A8B6C8EDE3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3B733-DE65-F73A-4B34-D20FEF5B0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38554C-6C76-161F-3F86-F251774D3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060E7-1463-4656-9682-13B8CCFDD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7FBCF-2D3A-41AE-522E-DF776AD8C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2F91C7-DE18-A4B1-72AB-9E766B7D5F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8BC6CF-E087-1C53-E3B6-3101FB3543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327974-89E9-7DBC-DB3D-08F2E2B05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77B48-7043-44E9-95CD-F4A8B6C8EDE3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A5A8A1-E1BD-C2AD-0FF8-8CFC2D10F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197D55-CE08-1082-6436-73403AF8D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060E7-1463-4656-9682-13B8CCFDD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035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2B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F25E43-7283-35A0-1025-6A4A714B6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5874B6-C7CC-FF7A-1BD3-BD5EBBA17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B9050-49DE-8971-7C7D-309BB3AF02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77B48-7043-44E9-95CD-F4A8B6C8EDE3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850262-E2F4-31AF-71CA-42B582ACD6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97EB6A-C098-87A2-23EE-90754C5035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2060E7-1463-4656-9682-13B8CCFDD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41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/3.0/" TargetMode="External"/><Relationship Id="rId3" Type="http://schemas.openxmlformats.org/officeDocument/2006/relationships/hyperlink" Target="https://pixabay.com/en/mosquito-insect-schnake-fly-animal-83639/" TargetMode="External"/><Relationship Id="rId7" Type="http://schemas.openxmlformats.org/officeDocument/2006/relationships/hyperlink" Target="http://www.flickr.com/photos/pocolover1957/3119122666/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pxhere.com/en/photo/1562545" TargetMode="Externa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nc-nd/3.0/" TargetMode="External"/><Relationship Id="rId4" Type="http://schemas.openxmlformats.org/officeDocument/2006/relationships/hyperlink" Target="https://www.cleanertoday.com/Gilmour-2-gallon-Pump-Up-Sprayer-p/tool-pump.htm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C5455D-AFE8-EEC4-6421-A910D5300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6727" y="4609786"/>
            <a:ext cx="7754432" cy="2248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F8E68B-73A7-2566-9CFF-510F9EBD80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55832"/>
            <a:ext cx="9144000" cy="2387600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Cooper Black" panose="0208090404030B020404" pitchFamily="18" charset="0"/>
              </a:rPr>
              <a:t>FAT BIKE MECHANICS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FB5636-E818-4312-C4EA-52DE58F3A6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29000"/>
            <a:ext cx="9144000" cy="1655762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ooper Black" panose="0208090404030B020404" pitchFamily="18" charset="0"/>
              </a:rPr>
              <a:t>Ellie Thompson</a:t>
            </a:r>
          </a:p>
          <a:p>
            <a:r>
              <a:rPr lang="en-US" sz="2000" dirty="0" err="1">
                <a:solidFill>
                  <a:schemeClr val="bg1"/>
                </a:solidFill>
                <a:latin typeface="Cooper Black" panose="0208090404030B020404" pitchFamily="18" charset="0"/>
              </a:rPr>
              <a:t>Riverbrook</a:t>
            </a:r>
            <a:r>
              <a:rPr lang="en-US" sz="2000" dirty="0">
                <a:solidFill>
                  <a:schemeClr val="bg1"/>
                </a:solidFill>
                <a:latin typeface="Cooper Black" panose="0208090404030B020404" pitchFamily="18" charset="0"/>
              </a:rPr>
              <a:t> Bike &amp; Ski</a:t>
            </a:r>
          </a:p>
          <a:p>
            <a:r>
              <a:rPr lang="en-US" sz="2000" dirty="0">
                <a:solidFill>
                  <a:schemeClr val="bg1"/>
                </a:solidFill>
                <a:latin typeface="Cooper Black" panose="0208090404030B020404" pitchFamily="18" charset="0"/>
              </a:rPr>
              <a:t>Hayward, WI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120475-B77B-A096-2759-FD79750734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9653" r="59731"/>
          <a:stretch/>
        </p:blipFill>
        <p:spPr>
          <a:xfrm>
            <a:off x="-83976" y="4609786"/>
            <a:ext cx="4646645" cy="22482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21A215-FDAE-AF58-981F-648AB944D9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13" r="59731"/>
          <a:stretch/>
        </p:blipFill>
        <p:spPr>
          <a:xfrm>
            <a:off x="0" y="4609786"/>
            <a:ext cx="1617306" cy="224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2509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72CFF-9083-7502-86F0-18ED87A59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Cooper Black" panose="0208090404030B020404" pitchFamily="18" charset="0"/>
              </a:rPr>
              <a:t>What to Carry?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B56D7C-E045-402F-3EC4-1005FCA48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484" y="1349502"/>
            <a:ext cx="4489384" cy="534644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Aptos" panose="020B0004020202020204" pitchFamily="34" charset="0"/>
              </a:rPr>
              <a:t>Will depend on how remote/long the ride is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>
                <a:solidFill>
                  <a:schemeClr val="bg1"/>
                </a:solidFill>
                <a:latin typeface="Aptos" panose="020B0004020202020204" pitchFamily="34" charset="0"/>
              </a:rPr>
              <a:t>Tire plugs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>
                <a:solidFill>
                  <a:schemeClr val="bg1"/>
                </a:solidFill>
                <a:latin typeface="Aptos" panose="020B0004020202020204" pitchFamily="34" charset="0"/>
              </a:rPr>
              <a:t>Quick Link/spare chain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>
                <a:solidFill>
                  <a:schemeClr val="bg1"/>
                </a:solidFill>
                <a:latin typeface="Aptos" panose="020B0004020202020204" pitchFamily="34" charset="0"/>
              </a:rPr>
              <a:t>Spare cleat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>
                <a:solidFill>
                  <a:schemeClr val="bg1"/>
                </a:solidFill>
                <a:latin typeface="Aptos" panose="020B0004020202020204" pitchFamily="34" charset="0"/>
              </a:rPr>
              <a:t>Spare cleat screws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>
                <a:solidFill>
                  <a:schemeClr val="bg1"/>
                </a:solidFill>
                <a:latin typeface="Aptos" panose="020B0004020202020204" pitchFamily="34" charset="0"/>
              </a:rPr>
              <a:t>Rotor screws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>
                <a:solidFill>
                  <a:schemeClr val="bg1"/>
                </a:solidFill>
                <a:latin typeface="Aptos" panose="020B0004020202020204" pitchFamily="34" charset="0"/>
              </a:rPr>
              <a:t>Brake pad retaining screw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>
                <a:solidFill>
                  <a:schemeClr val="bg1"/>
                </a:solidFill>
                <a:latin typeface="Aptos" panose="020B0004020202020204" pitchFamily="34" charset="0"/>
              </a:rPr>
              <a:t>Valve core remover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>
                <a:solidFill>
                  <a:schemeClr val="bg1"/>
                </a:solidFill>
                <a:latin typeface="Aptos" panose="020B0004020202020204" pitchFamily="34" charset="0"/>
              </a:rPr>
              <a:t>Valve core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>
                <a:solidFill>
                  <a:schemeClr val="bg1"/>
                </a:solidFill>
                <a:latin typeface="Aptos" panose="020B0004020202020204" pitchFamily="34" charset="0"/>
              </a:rPr>
              <a:t>Super glue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>
                <a:solidFill>
                  <a:schemeClr val="bg1"/>
                </a:solidFill>
                <a:latin typeface="Aptos" panose="020B0004020202020204" pitchFamily="34" charset="0"/>
              </a:rPr>
              <a:t>Tire levers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>
                <a:solidFill>
                  <a:schemeClr val="bg1"/>
                </a:solidFill>
                <a:latin typeface="Aptos" panose="020B0004020202020204" pitchFamily="34" charset="0"/>
              </a:rPr>
              <a:t>Tube patching kit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>
                <a:solidFill>
                  <a:schemeClr val="bg1"/>
                </a:solidFill>
                <a:latin typeface="Aptos" panose="020B0004020202020204" pitchFamily="34" charset="0"/>
              </a:rPr>
              <a:t>Spoke wrench</a:t>
            </a:r>
          </a:p>
          <a:p>
            <a:pPr marL="0" indent="0">
              <a:buNone/>
            </a:pPr>
            <a:endParaRPr lang="en-US" sz="18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sz="18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4663C38-C36E-A906-483B-24DFD8BC19B6}"/>
              </a:ext>
            </a:extLst>
          </p:cNvPr>
          <p:cNvGrpSpPr/>
          <p:nvPr/>
        </p:nvGrpSpPr>
        <p:grpSpPr>
          <a:xfrm>
            <a:off x="5087516" y="1436777"/>
            <a:ext cx="6858000" cy="2929812"/>
            <a:chOff x="5103845" y="1770870"/>
            <a:chExt cx="6858000" cy="292981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65EAF07-9513-C555-79BB-531F766DE8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35" b="20703"/>
            <a:stretch/>
          </p:blipFill>
          <p:spPr>
            <a:xfrm>
              <a:off x="5103845" y="1770870"/>
              <a:ext cx="6858000" cy="292981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AEA37C1-86E6-266B-89C8-D1E835A967CB}"/>
                </a:ext>
              </a:extLst>
            </p:cNvPr>
            <p:cNvSpPr txBox="1"/>
            <p:nvPr/>
          </p:nvSpPr>
          <p:spPr>
            <a:xfrm>
              <a:off x="5103845" y="2661170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Aptos" panose="020B0004020202020204" pitchFamily="34" charset="0"/>
                </a:rPr>
                <a:t>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64F1D80-5E00-5A1B-D657-A06D6DA3C48D}"/>
                </a:ext>
              </a:extLst>
            </p:cNvPr>
            <p:cNvSpPr txBox="1"/>
            <p:nvPr/>
          </p:nvSpPr>
          <p:spPr>
            <a:xfrm>
              <a:off x="5889171" y="2489425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Aptos" panose="020B0004020202020204" pitchFamily="34" charset="0"/>
                </a:rPr>
                <a:t>2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ABB23E-36B5-EA59-4707-95523640042C}"/>
                </a:ext>
              </a:extLst>
            </p:cNvPr>
            <p:cNvSpPr txBox="1"/>
            <p:nvPr/>
          </p:nvSpPr>
          <p:spPr>
            <a:xfrm>
              <a:off x="6969967" y="2304759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Aptos" panose="020B0004020202020204" pitchFamily="34" charset="0"/>
                </a:rPr>
                <a:t>7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7840328-4A7D-6F46-BCA1-BD51C154C079}"/>
                </a:ext>
              </a:extLst>
            </p:cNvPr>
            <p:cNvSpPr txBox="1"/>
            <p:nvPr/>
          </p:nvSpPr>
          <p:spPr>
            <a:xfrm>
              <a:off x="6000362" y="2938939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Aptos" panose="020B0004020202020204" pitchFamily="34" charset="0"/>
                </a:rPr>
                <a:t>3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C213665-4E99-A456-45C3-6D93311A710E}"/>
                </a:ext>
              </a:extLst>
            </p:cNvPr>
            <p:cNvSpPr txBox="1"/>
            <p:nvPr/>
          </p:nvSpPr>
          <p:spPr>
            <a:xfrm>
              <a:off x="9673704" y="2938939"/>
              <a:ext cx="5248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Aptos" panose="020B0004020202020204" pitchFamily="34" charset="0"/>
                </a:rPr>
                <a:t>16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91642D8-79C8-3AB6-35BF-4B66FBDFDFD5}"/>
                </a:ext>
              </a:extLst>
            </p:cNvPr>
            <p:cNvSpPr txBox="1"/>
            <p:nvPr/>
          </p:nvSpPr>
          <p:spPr>
            <a:xfrm>
              <a:off x="6000361" y="3983455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Aptos" panose="020B0004020202020204" pitchFamily="34" charset="0"/>
                </a:rPr>
                <a:t>4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495C096-A1EA-370F-7934-9754F3155AC1}"/>
                </a:ext>
              </a:extLst>
            </p:cNvPr>
            <p:cNvSpPr txBox="1"/>
            <p:nvPr/>
          </p:nvSpPr>
          <p:spPr>
            <a:xfrm>
              <a:off x="6422573" y="4022723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Aptos" panose="020B0004020202020204" pitchFamily="34" charset="0"/>
                </a:rPr>
                <a:t>6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D061FF9-A6D0-A955-1149-7C4BA8F1507F}"/>
                </a:ext>
              </a:extLst>
            </p:cNvPr>
            <p:cNvSpPr txBox="1"/>
            <p:nvPr/>
          </p:nvSpPr>
          <p:spPr>
            <a:xfrm>
              <a:off x="6483222" y="3030502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Aptos" panose="020B0004020202020204" pitchFamily="34" charset="0"/>
                </a:rPr>
                <a:t>5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9ED37FE-A7A4-2A34-43D4-68D174137EF5}"/>
                </a:ext>
              </a:extLst>
            </p:cNvPr>
            <p:cNvSpPr txBox="1"/>
            <p:nvPr/>
          </p:nvSpPr>
          <p:spPr>
            <a:xfrm>
              <a:off x="8070978" y="2285715"/>
              <a:ext cx="5769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Aptos" panose="020B0004020202020204" pitchFamily="34" charset="0"/>
                </a:rPr>
                <a:t>12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296C12C-00E2-E312-0782-93863E08F384}"/>
                </a:ext>
              </a:extLst>
            </p:cNvPr>
            <p:cNvSpPr txBox="1"/>
            <p:nvPr/>
          </p:nvSpPr>
          <p:spPr>
            <a:xfrm>
              <a:off x="7471489" y="4311084"/>
              <a:ext cx="5225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Aptos" panose="020B0004020202020204" pitchFamily="34" charset="0"/>
                </a:rPr>
                <a:t>11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678B203-D974-8F28-069F-F3C6C0CE4F67}"/>
                </a:ext>
              </a:extLst>
            </p:cNvPr>
            <p:cNvSpPr txBox="1"/>
            <p:nvPr/>
          </p:nvSpPr>
          <p:spPr>
            <a:xfrm>
              <a:off x="7368072" y="2151246"/>
              <a:ext cx="4898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Aptos" panose="020B0004020202020204" pitchFamily="34" charset="0"/>
                </a:rPr>
                <a:t>10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25933D8-9253-E12C-A3AE-8776B230CE6F}"/>
                </a:ext>
              </a:extLst>
            </p:cNvPr>
            <p:cNvSpPr txBox="1"/>
            <p:nvPr/>
          </p:nvSpPr>
          <p:spPr>
            <a:xfrm>
              <a:off x="6836230" y="4126418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Aptos" panose="020B0004020202020204" pitchFamily="34" charset="0"/>
                </a:rPr>
                <a:t>9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B3DC694-063C-0CCD-58EF-521B0C559F26}"/>
                </a:ext>
              </a:extLst>
            </p:cNvPr>
            <p:cNvSpPr txBox="1"/>
            <p:nvPr/>
          </p:nvSpPr>
          <p:spPr>
            <a:xfrm>
              <a:off x="6896879" y="3318863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Aptos" panose="020B0004020202020204" pitchFamily="34" charset="0"/>
                </a:rPr>
                <a:t>8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B019778-E717-0B13-321D-908F04F31609}"/>
                </a:ext>
              </a:extLst>
            </p:cNvPr>
            <p:cNvSpPr txBox="1"/>
            <p:nvPr/>
          </p:nvSpPr>
          <p:spPr>
            <a:xfrm>
              <a:off x="9936128" y="2285715"/>
              <a:ext cx="5248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Aptos" panose="020B0004020202020204" pitchFamily="34" charset="0"/>
                </a:rPr>
                <a:t>15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6791EB0-684F-0CA6-241A-98A77D319EA0}"/>
                </a:ext>
              </a:extLst>
            </p:cNvPr>
            <p:cNvSpPr txBox="1"/>
            <p:nvPr/>
          </p:nvSpPr>
          <p:spPr>
            <a:xfrm>
              <a:off x="9059633" y="2166061"/>
              <a:ext cx="5248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Aptos" panose="020B0004020202020204" pitchFamily="34" charset="0"/>
                </a:rPr>
                <a:t>14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10D5976-43FF-4236-EDB8-82AA11BC7DE5}"/>
                </a:ext>
              </a:extLst>
            </p:cNvPr>
            <p:cNvSpPr txBox="1"/>
            <p:nvPr/>
          </p:nvSpPr>
          <p:spPr>
            <a:xfrm>
              <a:off x="8385497" y="1935427"/>
              <a:ext cx="5248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Aptos" panose="020B0004020202020204" pitchFamily="34" charset="0"/>
                </a:rPr>
                <a:t>13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979DF6F-3094-ABBD-DD3B-1AD99106ED2C}"/>
                </a:ext>
              </a:extLst>
            </p:cNvPr>
            <p:cNvSpPr txBox="1"/>
            <p:nvPr/>
          </p:nvSpPr>
          <p:spPr>
            <a:xfrm>
              <a:off x="10878519" y="2804922"/>
              <a:ext cx="5248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Aptos" panose="020B0004020202020204" pitchFamily="34" charset="0"/>
                </a:rPr>
                <a:t>19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B84D02A-EE0D-BA50-8E0F-2CADCC070E77}"/>
                </a:ext>
              </a:extLst>
            </p:cNvPr>
            <p:cNvSpPr txBox="1"/>
            <p:nvPr/>
          </p:nvSpPr>
          <p:spPr>
            <a:xfrm>
              <a:off x="10069674" y="4275091"/>
              <a:ext cx="5248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Aptos" panose="020B0004020202020204" pitchFamily="34" charset="0"/>
                </a:rPr>
                <a:t>18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4EA85B3-419C-2487-9157-81BB1BADE63E}"/>
                </a:ext>
              </a:extLst>
            </p:cNvPr>
            <p:cNvSpPr txBox="1"/>
            <p:nvPr/>
          </p:nvSpPr>
          <p:spPr>
            <a:xfrm>
              <a:off x="10332098" y="3409352"/>
              <a:ext cx="5248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Aptos" panose="020B0004020202020204" pitchFamily="34" charset="0"/>
                </a:rPr>
                <a:t>17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FB346387-C0E5-EC68-710E-876EF64A9EF9}"/>
              </a:ext>
            </a:extLst>
          </p:cNvPr>
          <p:cNvSpPr txBox="1"/>
          <p:nvPr/>
        </p:nvSpPr>
        <p:spPr>
          <a:xfrm>
            <a:off x="3685593" y="4675980"/>
            <a:ext cx="37695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 startAt="13"/>
            </a:pPr>
            <a:r>
              <a:rPr lang="en-US" sz="1800" dirty="0">
                <a:solidFill>
                  <a:schemeClr val="bg1"/>
                </a:solidFill>
                <a:latin typeface="Aptos" panose="020B0004020202020204" pitchFamily="34" charset="0"/>
              </a:rPr>
              <a:t>Sealant</a:t>
            </a:r>
          </a:p>
          <a:p>
            <a:pPr marL="514350" indent="-514350">
              <a:buFont typeface="+mj-lt"/>
              <a:buAutoNum type="arabicPeriod" startAt="13"/>
            </a:pPr>
            <a:r>
              <a:rPr lang="en-US" sz="1800" dirty="0">
                <a:solidFill>
                  <a:schemeClr val="bg1"/>
                </a:solidFill>
                <a:latin typeface="Aptos" panose="020B0004020202020204" pitchFamily="34" charset="0"/>
              </a:rPr>
              <a:t>Chain lube</a:t>
            </a:r>
          </a:p>
          <a:p>
            <a:pPr marL="514350" indent="-514350">
              <a:buFont typeface="+mj-lt"/>
              <a:buAutoNum type="arabicPeriod" startAt="13"/>
            </a:pPr>
            <a:r>
              <a:rPr lang="en-US" sz="1800" dirty="0">
                <a:solidFill>
                  <a:schemeClr val="bg1"/>
                </a:solidFill>
                <a:latin typeface="Aptos" panose="020B0004020202020204" pitchFamily="34" charset="0"/>
              </a:rPr>
              <a:t>Zip ties</a:t>
            </a:r>
          </a:p>
          <a:p>
            <a:pPr marL="514350" indent="-514350">
              <a:buFont typeface="+mj-lt"/>
              <a:buAutoNum type="arabicPeriod" startAt="13"/>
            </a:pPr>
            <a:r>
              <a:rPr lang="en-US" sz="1800" dirty="0">
                <a:solidFill>
                  <a:schemeClr val="bg1"/>
                </a:solidFill>
                <a:latin typeface="Aptos" panose="020B0004020202020204" pitchFamily="34" charset="0"/>
              </a:rPr>
              <a:t>Pocket knife</a:t>
            </a:r>
          </a:p>
          <a:p>
            <a:pPr marL="514350" indent="-514350">
              <a:buFont typeface="+mj-lt"/>
              <a:buAutoNum type="arabicPeriod" startAt="13"/>
            </a:pPr>
            <a:r>
              <a:rPr lang="en-US" sz="1800" dirty="0">
                <a:solidFill>
                  <a:schemeClr val="bg1"/>
                </a:solidFill>
                <a:latin typeface="Aptos" panose="020B0004020202020204" pitchFamily="34" charset="0"/>
              </a:rPr>
              <a:t>Needle &amp; thread</a:t>
            </a:r>
          </a:p>
          <a:p>
            <a:pPr marL="514350" indent="-514350">
              <a:buFont typeface="+mj-lt"/>
              <a:buAutoNum type="arabicPeriod" startAt="13"/>
            </a:pPr>
            <a:r>
              <a:rPr lang="en-US" sz="1800" dirty="0">
                <a:solidFill>
                  <a:schemeClr val="bg1"/>
                </a:solidFill>
                <a:latin typeface="Aptos" panose="020B0004020202020204" pitchFamily="34" charset="0"/>
              </a:rPr>
              <a:t>Emergency whistle</a:t>
            </a:r>
          </a:p>
          <a:p>
            <a:pPr marL="514350" indent="-514350">
              <a:buFont typeface="+mj-lt"/>
              <a:buAutoNum type="arabicPeriod" startAt="13"/>
            </a:pPr>
            <a:r>
              <a:rPr lang="en-US" sz="1800" dirty="0">
                <a:solidFill>
                  <a:schemeClr val="bg1"/>
                </a:solidFill>
                <a:latin typeface="Aptos" panose="020B0004020202020204" pitchFamily="34" charset="0"/>
              </a:rPr>
              <a:t>Multi-tool</a:t>
            </a:r>
          </a:p>
          <a:p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ED24254-4CA1-D025-F5B7-AAE9C2F874E1}"/>
              </a:ext>
            </a:extLst>
          </p:cNvPr>
          <p:cNvSpPr txBox="1"/>
          <p:nvPr/>
        </p:nvSpPr>
        <p:spPr>
          <a:xfrm>
            <a:off x="7796306" y="4679494"/>
            <a:ext cx="3790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ptos" panose="020B0004020202020204" pitchFamily="34" charset="0"/>
              </a:rPr>
              <a:t>*Not pictured: Tube, CO2, hand pump, lighter, etc.</a:t>
            </a:r>
          </a:p>
        </p:txBody>
      </p:sp>
    </p:spTree>
    <p:extLst>
      <p:ext uri="{BB962C8B-B14F-4D97-AF65-F5344CB8AC3E}">
        <p14:creationId xmlns:p14="http://schemas.microsoft.com/office/powerpoint/2010/main" val="34571222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7DE4E33-2636-9EF5-CDE3-0E5D69ADD9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4533" y="145024"/>
            <a:ext cx="9922933" cy="6567952"/>
          </a:xfr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C005799F-A560-8E61-70E9-E8D2F7FC9D65}"/>
              </a:ext>
            </a:extLst>
          </p:cNvPr>
          <p:cNvSpPr/>
          <p:nvPr/>
        </p:nvSpPr>
        <p:spPr>
          <a:xfrm>
            <a:off x="4851400" y="1905000"/>
            <a:ext cx="3183467" cy="1871133"/>
          </a:xfrm>
          <a:prstGeom prst="cloudCallout">
            <a:avLst>
              <a:gd name="adj1" fmla="val 56824"/>
              <a:gd name="adj2" fmla="val 44273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ptos" panose="020B0004020202020204" pitchFamily="34" charset="0"/>
              </a:rPr>
              <a:t>Damn, I forgot my pump. It’s going to be a long walk to Kwik Trip!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D968C2-A696-C23A-28F2-9D8981C38488}"/>
              </a:ext>
            </a:extLst>
          </p:cNvPr>
          <p:cNvSpPr txBox="1"/>
          <p:nvPr/>
        </p:nvSpPr>
        <p:spPr>
          <a:xfrm>
            <a:off x="4339166" y="5250934"/>
            <a:ext cx="420793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>
                <a:latin typeface="Cooper Black" panose="0208090404030B020404" pitchFamily="18" charset="0"/>
              </a:rPr>
              <a:t>Questions?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7840210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482CB-7EBF-0E56-3249-14EA4240A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Cooper Black" panose="0208090404030B020404" pitchFamily="18" charset="0"/>
              </a:rPr>
              <a:t>Summer vs Winter – What’s Different?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D9FFF2C-AF5B-5034-90F9-064442C010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195651" y="2059911"/>
            <a:ext cx="2701108" cy="1651615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AA972B-2590-4E79-B611-89198AB589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7732" r="671"/>
          <a:stretch/>
        </p:blipFill>
        <p:spPr>
          <a:xfrm>
            <a:off x="9340016" y="1308229"/>
            <a:ext cx="2257612" cy="16516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E9F0FC-5DA1-1B95-3CC2-69FAE6F88209}"/>
              </a:ext>
            </a:extLst>
          </p:cNvPr>
          <p:cNvSpPr txBox="1"/>
          <p:nvPr/>
        </p:nvSpPr>
        <p:spPr>
          <a:xfrm>
            <a:off x="961053" y="2491273"/>
            <a:ext cx="574765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Aptos" panose="020B0004020202020204" pitchFamily="34" charset="0"/>
              </a:rPr>
              <a:t>Weather….obviously!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Aptos" panose="020B0004020202020204" pitchFamily="34" charset="0"/>
              </a:rPr>
              <a:t>Frequency of bike usage – impacts to reliability &amp; performance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Aptos" panose="020B0004020202020204" pitchFamily="34" charset="0"/>
              </a:rPr>
              <a:t>Different bikes with different components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Aptos" panose="020B0004020202020204" pitchFamily="34" charset="0"/>
              </a:rPr>
              <a:t>There’s a big one with four letters _ _ _ _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8D716BA-62A4-BAF7-14CE-36411E9C53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996448" y="3812053"/>
            <a:ext cx="2976351" cy="296472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8040993-A9E9-81BC-ABAD-5EF34E91A725}"/>
              </a:ext>
            </a:extLst>
          </p:cNvPr>
          <p:cNvSpPr txBox="1"/>
          <p:nvPr/>
        </p:nvSpPr>
        <p:spPr>
          <a:xfrm>
            <a:off x="8541486" y="6940677"/>
            <a:ext cx="2327597" cy="380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7" tooltip="http://www.flickr.com/photos/pocolover1957/3119122666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8" tooltip="https://creativecommons.org/licenses/by/3.0/"/>
              </a:rPr>
              <a:t>CC BY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927846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D9493-A2AC-D7F2-9C00-4506E79BE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Cooper Black" panose="0208090404030B020404" pitchFamily="18" charset="0"/>
              </a:rPr>
              <a:t>Salt! Salt! Salt!</a:t>
            </a:r>
            <a:br>
              <a:rPr lang="en-US" dirty="0">
                <a:solidFill>
                  <a:schemeClr val="bg1"/>
                </a:solidFill>
                <a:latin typeface="Cooper Black" panose="0208090404030B020404" pitchFamily="18" charset="0"/>
              </a:rPr>
            </a:br>
            <a:r>
              <a:rPr lang="en-US" sz="2800" dirty="0">
                <a:solidFill>
                  <a:schemeClr val="bg1"/>
                </a:solidFill>
                <a:latin typeface="Cooper Black" panose="0208090404030B020404" pitchFamily="18" charset="0"/>
              </a:rPr>
              <a:t>Destroyer of bikes &amp; drivetrains</a:t>
            </a: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C46B57-45AC-907A-0EF6-502BE1BAB3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694" y="2202025"/>
            <a:ext cx="8137850" cy="4077478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1"/>
                </a:solidFill>
                <a:latin typeface="Aptos" panose="020B0004020202020204" pitchFamily="34" charset="0"/>
              </a:rPr>
              <a:t>Wash your bike ANYTIME it comes in contact with salt</a:t>
            </a:r>
          </a:p>
          <a:p>
            <a:r>
              <a:rPr lang="en-US" dirty="0">
                <a:solidFill>
                  <a:schemeClr val="bg1"/>
                </a:solidFill>
                <a:latin typeface="Aptos" panose="020B0004020202020204" pitchFamily="34" charset="0"/>
              </a:rPr>
              <a:t>Bike protectants are available to reduce the likelihood of salt adhesion – it’s still important to wash your bike as the salt will eventually break down protective coatings. Watch out for your brakes!:</a:t>
            </a:r>
          </a:p>
          <a:p>
            <a:pPr lvl="1"/>
            <a:r>
              <a:rPr lang="en-US" dirty="0" err="1">
                <a:solidFill>
                  <a:schemeClr val="bg1"/>
                </a:solidFill>
                <a:latin typeface="Aptos" panose="020B0004020202020204" pitchFamily="34" charset="0"/>
              </a:rPr>
              <a:t>Muc</a:t>
            </a:r>
            <a:r>
              <a:rPr lang="en-US" dirty="0">
                <a:solidFill>
                  <a:schemeClr val="bg1"/>
                </a:solidFill>
                <a:latin typeface="Aptos" panose="020B0004020202020204" pitchFamily="34" charset="0"/>
              </a:rPr>
              <a:t>-Off Silicone Shine </a:t>
            </a:r>
          </a:p>
          <a:p>
            <a:pPr lvl="1"/>
            <a:r>
              <a:rPr lang="en-US" dirty="0" err="1">
                <a:solidFill>
                  <a:schemeClr val="bg1"/>
                </a:solidFill>
                <a:latin typeface="Aptos" panose="020B0004020202020204" pitchFamily="34" charset="0"/>
              </a:rPr>
              <a:t>Muc</a:t>
            </a:r>
            <a:r>
              <a:rPr lang="en-US" dirty="0">
                <a:solidFill>
                  <a:schemeClr val="bg1"/>
                </a:solidFill>
                <a:latin typeface="Aptos" panose="020B0004020202020204" pitchFamily="34" charset="0"/>
              </a:rPr>
              <a:t>-Off Bike Protect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Aptos" panose="020B0004020202020204" pitchFamily="34" charset="0"/>
              </a:rPr>
              <a:t>Pedro’s Bike Lust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Aptos" panose="020B0004020202020204" pitchFamily="34" charset="0"/>
              </a:rPr>
              <a:t>Automotive wax, etc.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8714C4-888C-BB86-E18B-D1C8B5DCC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2587" y="3429000"/>
            <a:ext cx="3161719" cy="32517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40E59F-5050-16B8-8D75-DA1D5F6157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502166" y="365125"/>
            <a:ext cx="1642560" cy="25192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7F85A23-077E-0AFA-CC5B-D9E840C244B1}"/>
              </a:ext>
            </a:extLst>
          </p:cNvPr>
          <p:cNvSpPr txBox="1"/>
          <p:nvPr/>
        </p:nvSpPr>
        <p:spPr>
          <a:xfrm>
            <a:off x="10530489" y="3253046"/>
            <a:ext cx="8233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4" tooltip="https://www.cleanertoday.com/Gilmour-2-gallon-Pump-Up-Sprayer-p/tool-pump.htm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5" tooltip="https://creativecommons.org/licenses/by-nc-nd/3.0/"/>
              </a:rPr>
              <a:t>CC BY-NC-ND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014611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F4052-DF36-3FAD-5EDA-0B5CDC78E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Cooper Black" panose="0208090404030B020404" pitchFamily="18" charset="0"/>
              </a:rPr>
              <a:t>Be Familiar With Trailside Repairs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ECB661-0B0E-D37A-1045-2FFF0B7876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ptos" panose="020B0004020202020204" pitchFamily="34" charset="0"/>
              </a:rPr>
              <a:t>The level of risk/difficulty associated with a particular ride should correlate to your knowledge level &amp; the equipment you carry</a:t>
            </a:r>
          </a:p>
          <a:p>
            <a:r>
              <a:rPr lang="en-US" dirty="0">
                <a:solidFill>
                  <a:schemeClr val="bg1"/>
                </a:solidFill>
                <a:latin typeface="Aptos" panose="020B0004020202020204" pitchFamily="34" charset="0"/>
              </a:rPr>
              <a:t>Time is of the essence when weather conditions are bad</a:t>
            </a:r>
          </a:p>
          <a:p>
            <a:r>
              <a:rPr lang="en-US" dirty="0">
                <a:solidFill>
                  <a:schemeClr val="bg1"/>
                </a:solidFill>
                <a:latin typeface="Aptos" panose="020B0004020202020204" pitchFamily="34" charset="0"/>
              </a:rPr>
              <a:t>Modify/swap tools so they are easier to use with cold hands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Aptos" panose="020B0004020202020204" pitchFamily="34" charset="0"/>
              </a:rPr>
              <a:t>Rope loops, bright duct tape, etc. in case you drop them in snow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B5FD98-7488-40F1-18A3-E852034A4C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21" r="7279" b="25579"/>
          <a:stretch/>
        </p:blipFill>
        <p:spPr>
          <a:xfrm>
            <a:off x="838200" y="4421451"/>
            <a:ext cx="4889240" cy="18904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D32609-2319-ECAD-2A05-A5ADDF1886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9" t="35529" r="20035" b="31973"/>
          <a:stretch/>
        </p:blipFill>
        <p:spPr>
          <a:xfrm>
            <a:off x="6352592" y="4421451"/>
            <a:ext cx="5001208" cy="186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2790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72CFF-9083-7502-86F0-18ED87A59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Cooper Black" panose="0208090404030B020404" pitchFamily="18" charset="0"/>
              </a:rPr>
              <a:t>Tubeless Setups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B56D7C-E045-402F-3EC4-1005FCA486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ptos" panose="020B0004020202020204" pitchFamily="34" charset="0"/>
              </a:rPr>
              <a:t>Often more finicky than traditional MTBs, but with even greater rewards</a:t>
            </a:r>
          </a:p>
          <a:p>
            <a:r>
              <a:rPr lang="en-US" dirty="0">
                <a:solidFill>
                  <a:schemeClr val="bg1"/>
                </a:solidFill>
                <a:latin typeface="Aptos" panose="020B0004020202020204" pitchFamily="34" charset="0"/>
              </a:rPr>
              <a:t>Tire pressures with tubeless can go as low as 1 - 2 psi. Tubes run the risk of pinch flats &amp; going below 4 - 5 psi can be risky</a:t>
            </a:r>
          </a:p>
          <a:p>
            <a:r>
              <a:rPr lang="en-US" dirty="0">
                <a:solidFill>
                  <a:schemeClr val="bg1"/>
                </a:solidFill>
                <a:latin typeface="Aptos" panose="020B0004020202020204" pitchFamily="34" charset="0"/>
              </a:rPr>
              <a:t>A fat bike tube can weigh as much as 450 grams, or just under a pound!</a:t>
            </a:r>
          </a:p>
          <a:p>
            <a:r>
              <a:rPr lang="en-US" dirty="0">
                <a:solidFill>
                  <a:schemeClr val="bg1"/>
                </a:solidFill>
                <a:latin typeface="Aptos" panose="020B0004020202020204" pitchFamily="34" charset="0"/>
              </a:rPr>
              <a:t>Carrying a spare tube is still recommended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3487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8ABBE-0F2A-60DB-DB67-5363AC870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Cooper Black" panose="0208090404030B020404" pitchFamily="18" charset="0"/>
              </a:rPr>
              <a:t>Sealant Temperature Ranges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B8064E2-AD1B-C995-EE51-96F90A167D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35"/>
          <a:stretch/>
        </p:blipFill>
        <p:spPr>
          <a:xfrm>
            <a:off x="2246324" y="1684240"/>
            <a:ext cx="7699352" cy="48086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762AB9-C452-8C1A-18F4-F58AC5D8B0E1}"/>
              </a:ext>
            </a:extLst>
          </p:cNvPr>
          <p:cNvSpPr txBox="1"/>
          <p:nvPr/>
        </p:nvSpPr>
        <p:spPr>
          <a:xfrm>
            <a:off x="2920483" y="5058941"/>
            <a:ext cx="16515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B0F0"/>
                </a:solidFill>
                <a:latin typeface="Showcard Gothic" panose="04020904020102020604" pitchFamily="82" charset="0"/>
              </a:rPr>
              <a:t>- 20F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3CB6DE-6C01-3064-A2E8-CF15988D56B9}"/>
              </a:ext>
            </a:extLst>
          </p:cNvPr>
          <p:cNvSpPr txBox="1"/>
          <p:nvPr/>
        </p:nvSpPr>
        <p:spPr>
          <a:xfrm>
            <a:off x="5043009" y="5090959"/>
            <a:ext cx="16515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B0F0"/>
                </a:solidFill>
                <a:latin typeface="Showcard Gothic" panose="04020904020102020604" pitchFamily="82" charset="0"/>
              </a:rPr>
              <a:t>- 20F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122842-215D-7CC7-5BF8-D043A972ADB2}"/>
              </a:ext>
            </a:extLst>
          </p:cNvPr>
          <p:cNvSpPr txBox="1"/>
          <p:nvPr/>
        </p:nvSpPr>
        <p:spPr>
          <a:xfrm>
            <a:off x="6794242" y="5058941"/>
            <a:ext cx="16515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B0F0"/>
                </a:solidFill>
                <a:latin typeface="Showcard Gothic" panose="04020904020102020604" pitchFamily="82" charset="0"/>
              </a:rPr>
              <a:t>- 4F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2DECC8-D22A-47A9-08F1-FB9B244FE0F6}"/>
              </a:ext>
            </a:extLst>
          </p:cNvPr>
          <p:cNvSpPr txBox="1"/>
          <p:nvPr/>
        </p:nvSpPr>
        <p:spPr>
          <a:xfrm>
            <a:off x="8371938" y="5058940"/>
            <a:ext cx="16515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B0F0"/>
                </a:solidFill>
                <a:latin typeface="Showcard Gothic" panose="04020904020102020604" pitchFamily="82" charset="0"/>
              </a:rPr>
              <a:t>- 5F</a:t>
            </a:r>
          </a:p>
        </p:txBody>
      </p:sp>
    </p:spTree>
    <p:extLst>
      <p:ext uri="{BB962C8B-B14F-4D97-AF65-F5344CB8AC3E}">
        <p14:creationId xmlns:p14="http://schemas.microsoft.com/office/powerpoint/2010/main" val="3090905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72CFF-9083-7502-86F0-18ED87A59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Cooper Black" panose="0208090404030B020404" pitchFamily="18" charset="0"/>
              </a:rPr>
              <a:t>Tubeless Continued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B56D7C-E045-402F-3EC4-1005FCA48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1934" y="1680732"/>
            <a:ext cx="5621866" cy="4351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Aptos" panose="020B0004020202020204" pitchFamily="34" charset="0"/>
              </a:rPr>
              <a:t>When on the trail, add more sealant without breaking the tire bead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Aptos" panose="020B0004020202020204" pitchFamily="34" charset="0"/>
              </a:rPr>
              <a:t>Use a valve core removal tool and a small bottle of sealant with a tapered tip</a:t>
            </a:r>
          </a:p>
          <a:p>
            <a:r>
              <a:rPr lang="en-US" dirty="0">
                <a:solidFill>
                  <a:schemeClr val="bg1"/>
                </a:solidFill>
                <a:latin typeface="Aptos" panose="020B0004020202020204" pitchFamily="34" charset="0"/>
              </a:rPr>
              <a:t>If you need to break the tire bead: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Aptos" panose="020B0004020202020204" pitchFamily="34" charset="0"/>
              </a:rPr>
              <a:t>Break only one side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Aptos" panose="020B0004020202020204" pitchFamily="34" charset="0"/>
              </a:rPr>
              <a:t>You will likely need a tube or a high volume CO2 cartridge to reseat it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57014D-8687-3C16-245B-1EBF47A7A5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4" t="22017" r="13457" b="17079"/>
          <a:stretch/>
        </p:blipFill>
        <p:spPr>
          <a:xfrm rot="5400000">
            <a:off x="-285418" y="1927950"/>
            <a:ext cx="3932102" cy="27347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B9B22B-DB10-A2F0-001E-5FCD49E4A2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1" t="21687" r="8642" b="26790"/>
          <a:stretch/>
        </p:blipFill>
        <p:spPr>
          <a:xfrm rot="5400000">
            <a:off x="2109240" y="2837276"/>
            <a:ext cx="4358119" cy="210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2808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DDA5B4D-CD30-19F5-34BE-5D90DBCB17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7" t="12963" r="21111" b="6627"/>
          <a:stretch/>
        </p:blipFill>
        <p:spPr>
          <a:xfrm rot="5400000">
            <a:off x="8711390" y="4148249"/>
            <a:ext cx="2588611" cy="26962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35A046-7717-CA4D-13A2-78B4A70D9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Cooper Black" panose="0208090404030B020404" pitchFamily="18" charset="0"/>
              </a:rPr>
              <a:t>Are We Tired of Tires Yet?!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F0DEDEC-DE7A-FFF2-291D-63BB983C69CA}"/>
              </a:ext>
            </a:extLst>
          </p:cNvPr>
          <p:cNvSpPr txBox="1">
            <a:spLocks/>
          </p:cNvSpPr>
          <p:nvPr/>
        </p:nvSpPr>
        <p:spPr>
          <a:xfrm>
            <a:off x="719667" y="3084306"/>
            <a:ext cx="6096000" cy="3396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Aptos" panose="020B0004020202020204" pitchFamily="34" charset="0"/>
              </a:rPr>
              <a:t>Some tires are sold pre-studded</a:t>
            </a:r>
          </a:p>
          <a:p>
            <a:r>
              <a:rPr lang="en-US" dirty="0">
                <a:solidFill>
                  <a:schemeClr val="bg1"/>
                </a:solidFill>
                <a:latin typeface="Aptos" panose="020B0004020202020204" pitchFamily="34" charset="0"/>
              </a:rPr>
              <a:t>Others will have open holes</a:t>
            </a:r>
          </a:p>
          <a:p>
            <a:r>
              <a:rPr lang="en-US" dirty="0">
                <a:solidFill>
                  <a:schemeClr val="bg1"/>
                </a:solidFill>
                <a:latin typeface="Aptos" panose="020B0004020202020204" pitchFamily="34" charset="0"/>
              </a:rPr>
              <a:t>Custom stud options abound</a:t>
            </a:r>
          </a:p>
          <a:p>
            <a:r>
              <a:rPr lang="en-US" dirty="0">
                <a:solidFill>
                  <a:schemeClr val="bg1"/>
                </a:solidFill>
                <a:latin typeface="Aptos" panose="020B0004020202020204" pitchFamily="34" charset="0"/>
              </a:rPr>
              <a:t>Try to ride 1 hour smoothly on pavement with minimal turning to bed in studs</a:t>
            </a:r>
          </a:p>
          <a:p>
            <a:r>
              <a:rPr lang="en-US" dirty="0">
                <a:solidFill>
                  <a:schemeClr val="bg1"/>
                </a:solidFill>
                <a:latin typeface="Aptos" panose="020B0004020202020204" pitchFamily="34" charset="0"/>
              </a:rPr>
              <a:t>Not good for summer use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C8D67F-ED99-0DC0-C876-8E162F9CF6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8" r="8642"/>
          <a:stretch/>
        </p:blipFill>
        <p:spPr>
          <a:xfrm rot="5400000">
            <a:off x="6120284" y="3281729"/>
            <a:ext cx="2953968" cy="2662516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A954703-5EB1-83AF-F3F9-7B458B98C3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65"/>
          <a:stretch/>
        </p:blipFill>
        <p:spPr>
          <a:xfrm>
            <a:off x="8657591" y="1426247"/>
            <a:ext cx="3068742" cy="2660971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6E6B70-D460-1B0C-648B-B16F4009C1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30527" r="11296" b="34075"/>
          <a:stretch/>
        </p:blipFill>
        <p:spPr>
          <a:xfrm>
            <a:off x="1417535" y="1532467"/>
            <a:ext cx="4135923" cy="141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372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72CFF-9083-7502-86F0-18ED87A59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Cooper Black" panose="0208090404030B020404" pitchFamily="18" charset="0"/>
              </a:rPr>
              <a:t>Chain Lube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B56D7C-E045-402F-3EC4-1005FCA48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72816"/>
            <a:ext cx="6439678" cy="472005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ptos" panose="020B0004020202020204" pitchFamily="34" charset="0"/>
              </a:rPr>
              <a:t>Look for wetter lubes that are petroleum based</a:t>
            </a:r>
          </a:p>
          <a:p>
            <a:r>
              <a:rPr lang="en-US" dirty="0">
                <a:solidFill>
                  <a:schemeClr val="bg1"/>
                </a:solidFill>
                <a:latin typeface="Aptos" panose="020B0004020202020204" pitchFamily="34" charset="0"/>
              </a:rPr>
              <a:t>Wet lubes will be messier so it’s extra important to wipe off the excess</a:t>
            </a:r>
          </a:p>
          <a:p>
            <a:r>
              <a:rPr lang="en-US" dirty="0">
                <a:solidFill>
                  <a:schemeClr val="bg1"/>
                </a:solidFill>
                <a:latin typeface="Aptos" panose="020B0004020202020204" pitchFamily="34" charset="0"/>
              </a:rPr>
              <a:t>Some companies make specific cold weather lubes, but any petroleum heavy lube will drive out moisture and resist freezing</a:t>
            </a:r>
          </a:p>
          <a:p>
            <a:r>
              <a:rPr lang="en-US" dirty="0">
                <a:solidFill>
                  <a:schemeClr val="bg1"/>
                </a:solidFill>
                <a:latin typeface="Aptos" panose="020B0004020202020204" pitchFamily="34" charset="0"/>
              </a:rPr>
              <a:t>Dry lubes can be an opportunity for salt to stick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EE0E07-E7D8-F141-7D92-0CE23CF406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2" t="6394" r="3263" b="14286"/>
          <a:stretch/>
        </p:blipFill>
        <p:spPr>
          <a:xfrm>
            <a:off x="7231783" y="2043404"/>
            <a:ext cx="4702071" cy="313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550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554</Words>
  <Application>Microsoft Office PowerPoint</Application>
  <PresentationFormat>Widescreen</PresentationFormat>
  <Paragraphs>95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Aptos</vt:lpstr>
      <vt:lpstr>Arial</vt:lpstr>
      <vt:lpstr>Calibri</vt:lpstr>
      <vt:lpstr>Calibri Light</vt:lpstr>
      <vt:lpstr>Cooper Black</vt:lpstr>
      <vt:lpstr>Showcard Gothic</vt:lpstr>
      <vt:lpstr>Office Theme</vt:lpstr>
      <vt:lpstr>FAT BIKE MECHANICS</vt:lpstr>
      <vt:lpstr>Summer vs Winter – What’s Different?</vt:lpstr>
      <vt:lpstr>Salt! Salt! Salt! Destroyer of bikes &amp; drivetrains</vt:lpstr>
      <vt:lpstr>Be Familiar With Trailside Repairs</vt:lpstr>
      <vt:lpstr>Tubeless Setups</vt:lpstr>
      <vt:lpstr>Sealant Temperature Ranges</vt:lpstr>
      <vt:lpstr>Tubeless Continued</vt:lpstr>
      <vt:lpstr>Are We Tired of Tires Yet?!</vt:lpstr>
      <vt:lpstr>Chain Lube</vt:lpstr>
      <vt:lpstr>What to Carry?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FAT BIKE MECHANICS</dc:title>
  <dc:creator>tim swift</dc:creator>
  <cp:lastModifiedBy>tim swift</cp:lastModifiedBy>
  <cp:revision>1</cp:revision>
  <dcterms:created xsi:type="dcterms:W3CDTF">2023-12-05T17:01:36Z</dcterms:created>
  <dcterms:modified xsi:type="dcterms:W3CDTF">2023-12-16T20:31:56Z</dcterms:modified>
</cp:coreProperties>
</file>