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4" r:id="rId3"/>
    <p:sldMasterId id="2147483698" r:id="rId4"/>
  </p:sldMasterIdLst>
  <p:notesMasterIdLst>
    <p:notesMasterId r:id="rId24"/>
  </p:notesMasterIdLst>
  <p:sldIdLst>
    <p:sldId id="1120" r:id="rId5"/>
    <p:sldId id="1121" r:id="rId6"/>
    <p:sldId id="1122" r:id="rId7"/>
    <p:sldId id="626" r:id="rId8"/>
    <p:sldId id="637" r:id="rId9"/>
    <p:sldId id="259" r:id="rId10"/>
    <p:sldId id="849" r:id="rId11"/>
    <p:sldId id="1124" r:id="rId12"/>
    <p:sldId id="300" r:id="rId13"/>
    <p:sldId id="294" r:id="rId14"/>
    <p:sldId id="287" r:id="rId15"/>
    <p:sldId id="307" r:id="rId16"/>
    <p:sldId id="856" r:id="rId17"/>
    <p:sldId id="1125" r:id="rId18"/>
    <p:sldId id="299" r:id="rId19"/>
    <p:sldId id="285" r:id="rId20"/>
    <p:sldId id="309" r:id="rId21"/>
    <p:sldId id="858" r:id="rId22"/>
    <p:sldId id="21471974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F1B94-F924-40DA-825A-1930A2A45E65}"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58AD06-120C-481C-B5CF-525E49FE4A7F}" type="slidenum">
              <a:rPr lang="en-US" smtClean="0"/>
              <a:t>‹#›</a:t>
            </a:fld>
            <a:endParaRPr lang="en-US"/>
          </a:p>
        </p:txBody>
      </p:sp>
    </p:spTree>
    <p:extLst>
      <p:ext uri="{BB962C8B-B14F-4D97-AF65-F5344CB8AC3E}">
        <p14:creationId xmlns:p14="http://schemas.microsoft.com/office/powerpoint/2010/main" val="358659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706017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6E431-186F-4342-B87A-B6D0347DB6B9}" type="slidenum">
              <a:rPr kumimoji="0" lang="nb-NO" sz="1200" b="0" i="0" u="none" strike="noStrike" kern="1200" cap="none" spc="0" normalizeH="0" baseline="0" noProof="0" smtClean="0">
                <a:ln>
                  <a:noFill/>
                </a:ln>
                <a:solidFill>
                  <a:srgbClr val="000000"/>
                </a:solidFill>
                <a:effectLst/>
                <a:uLnTx/>
                <a:uFillTx/>
                <a:latin typeface="Avenir Book"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srgbClr val="000000"/>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44333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Plassholder for lysbilde 1">
            <a:extLst>
              <a:ext uri="{FF2B5EF4-FFF2-40B4-BE49-F238E27FC236}">
                <a16:creationId xmlns:a16="http://schemas.microsoft.com/office/drawing/2014/main" id="{E94D600F-8738-451A-96AF-CA64F5D3F650}"/>
              </a:ext>
            </a:extLst>
          </p:cNvPr>
          <p:cNvSpPr>
            <a:spLocks noGrp="1" noRot="1" noChangeAspect="1" noTextEdit="1"/>
          </p:cNvSpPr>
          <p:nvPr>
            <p:ph type="sldImg"/>
          </p:nvPr>
        </p:nvSpPr>
        <p:spPr>
          <a:ln/>
        </p:spPr>
      </p:sp>
      <p:sp>
        <p:nvSpPr>
          <p:cNvPr id="47106" name="Plassholder for notater 2">
            <a:extLst>
              <a:ext uri="{FF2B5EF4-FFF2-40B4-BE49-F238E27FC236}">
                <a16:creationId xmlns:a16="http://schemas.microsoft.com/office/drawing/2014/main" id="{97111555-FFA6-4CBB-9687-91246861D53C}"/>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r>
              <a:rPr lang="en-US" altLang="nb-NO" dirty="0"/>
              <a:t>Talk about Grinds and shoutout </a:t>
            </a:r>
            <a:r>
              <a:rPr lang="en-US" altLang="nb-NO" dirty="0" err="1"/>
              <a:t>GearWest</a:t>
            </a:r>
            <a:r>
              <a:rPr lang="en-US" altLang="nb-NO" dirty="0"/>
              <a:t>.</a:t>
            </a:r>
          </a:p>
          <a:p>
            <a:pPr eaLnBrk="1" hangingPunct="1"/>
            <a:endParaRPr altLang="nb-NO" dirty="0"/>
          </a:p>
        </p:txBody>
      </p:sp>
      <p:sp>
        <p:nvSpPr>
          <p:cNvPr id="47107" name="Plassholder for lysbildenummer 3">
            <a:extLst>
              <a:ext uri="{FF2B5EF4-FFF2-40B4-BE49-F238E27FC236}">
                <a16:creationId xmlns:a16="http://schemas.microsoft.com/office/drawing/2014/main" id="{A31357A6-857E-46B8-90FC-E7DBE6668F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11755B-510C-4CF9-B0ED-1CEE3B8AB49B}" type="slidenum">
              <a:rPr kumimoji="0" lang="nb-NO" altLang="nb-NO" sz="1200" b="0" i="0" u="none" strike="noStrike" kern="1200" cap="none" spc="0" normalizeH="0" baseline="0" noProof="0" smtClean="0">
                <a:ln>
                  <a:noFill/>
                </a:ln>
                <a:solidFill>
                  <a:srgbClr val="000000"/>
                </a:solidFill>
                <a:effectLst/>
                <a:uLnTx/>
                <a:uFillTx/>
                <a:latin typeface="Avenir Book" panose="020B0503020203020204" pitchFamily="34" charset="-78"/>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nb-NO" altLang="nb-NO" sz="1200" b="0" i="0" u="none" strike="noStrike" kern="1200" cap="none" spc="0" normalizeH="0" baseline="0" noProof="0" dirty="0">
              <a:ln>
                <a:noFill/>
              </a:ln>
              <a:solidFill>
                <a:srgbClr val="000000"/>
              </a:solidFill>
              <a:effectLst/>
              <a:uLnTx/>
              <a:uFillTx/>
              <a:latin typeface="Avenir Book" panose="020B0503020203020204" pitchFamily="34" charset="-78"/>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381000" y="685800"/>
            <a:ext cx="6096000" cy="3429000"/>
          </a:xfrm>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marL="285750" indent="-285750">
              <a:buFont typeface="Wingdings" panose="05000000000000000000" pitchFamily="2" charset="2"/>
              <a:buChar char="à"/>
              <a:defRPr sz="1400"/>
            </a:pPr>
            <a:endParaRPr sz="11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elfolie">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524000" y="3546501"/>
            <a:ext cx="9144000" cy="820396"/>
          </a:xfrm>
        </p:spPr>
        <p:txBody>
          <a:bodyPr anchor="b">
            <a:normAutofit/>
          </a:bodyPr>
          <a:lstStyle>
            <a:lvl1pPr algn="ctr">
              <a:defRPr sz="4800">
                <a:latin typeface="Pill Gothic 600mg Regular"/>
              </a:defRPr>
            </a:lvl1pPr>
          </a:lstStyle>
          <a:p>
            <a:r>
              <a:rPr lang="de-DE" dirty="0"/>
              <a:t>TITLE</a:t>
            </a:r>
          </a:p>
        </p:txBody>
      </p:sp>
      <p:sp>
        <p:nvSpPr>
          <p:cNvPr id="3" name="Untertitel 2"/>
          <p:cNvSpPr>
            <a:spLocks noGrp="1"/>
          </p:cNvSpPr>
          <p:nvPr>
            <p:ph type="subTitle" idx="1" hasCustomPrompt="1"/>
          </p:nvPr>
        </p:nvSpPr>
        <p:spPr>
          <a:xfrm>
            <a:off x="1523999" y="4392535"/>
            <a:ext cx="9144000" cy="45293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SUBTITLE</a:t>
            </a:r>
          </a:p>
        </p:txBody>
      </p:sp>
      <p:cxnSp>
        <p:nvCxnSpPr>
          <p:cNvPr id="8" name="Gerader Verbinder 7"/>
          <p:cNvCxnSpPr/>
          <p:nvPr userDrawn="1"/>
        </p:nvCxnSpPr>
        <p:spPr>
          <a:xfrm>
            <a:off x="1524000" y="3520863"/>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asted-image.tiff" descr="pasted-image.tiff">
            <a:extLst>
              <a:ext uri="{FF2B5EF4-FFF2-40B4-BE49-F238E27FC236}">
                <a16:creationId xmlns:a16="http://schemas.microsoft.com/office/drawing/2014/main" id="{37B16330-390B-CB6F-5F1A-3C66557B91A2}"/>
              </a:ext>
            </a:extLst>
          </p:cNvPr>
          <p:cNvPicPr>
            <a:picLocks noChangeAspect="1"/>
          </p:cNvPicPr>
          <p:nvPr userDrawn="1"/>
        </p:nvPicPr>
        <p:blipFill>
          <a:blip r:embed="rId2"/>
          <a:stretch>
            <a:fillRect/>
          </a:stretch>
        </p:blipFill>
        <p:spPr>
          <a:xfrm>
            <a:off x="3377146" y="2452929"/>
            <a:ext cx="5437709" cy="801084"/>
          </a:xfrm>
          <a:prstGeom prst="rect">
            <a:avLst/>
          </a:prstGeom>
          <a:ln w="12700">
            <a:miter lim="400000"/>
          </a:ln>
        </p:spPr>
      </p:pic>
    </p:spTree>
    <p:extLst>
      <p:ext uri="{BB962C8B-B14F-4D97-AF65-F5344CB8AC3E}">
        <p14:creationId xmlns:p14="http://schemas.microsoft.com/office/powerpoint/2010/main" val="17256973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txBox="1">
            <a:spLocks noGrp="1"/>
          </p:cNvSpPr>
          <p:nvPr>
            <p:ph type="ctrTitle"/>
          </p:nvPr>
        </p:nvSpPr>
        <p:spPr>
          <a:xfrm>
            <a:off x="1524003" y="1122361"/>
            <a:ext cx="9144000" cy="2387598"/>
          </a:xfrm>
        </p:spPr>
        <p:txBody>
          <a:bodyPr anchor="b" anchorCtr="1"/>
          <a:lstStyle>
            <a:lvl1pPr algn="ctr">
              <a:defRPr sz="6000"/>
            </a:lvl1pPr>
          </a:lstStyle>
          <a:p>
            <a:pPr lvl="0"/>
            <a:r>
              <a:rPr lang="nb-NO"/>
              <a:t>Klikk for å redigere tittelstil</a:t>
            </a:r>
          </a:p>
        </p:txBody>
      </p:sp>
      <p:sp>
        <p:nvSpPr>
          <p:cNvPr id="3" name="Undertittel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nb-NO"/>
              <a:t>Klikk for å redigere undertittelstil i malen</a:t>
            </a:r>
          </a:p>
        </p:txBody>
      </p:sp>
      <p:sp>
        <p:nvSpPr>
          <p:cNvPr id="8" name="Plassholder for dato 7">
            <a:extLst>
              <a:ext uri="{FF2B5EF4-FFF2-40B4-BE49-F238E27FC236}">
                <a16:creationId xmlns:a16="http://schemas.microsoft.com/office/drawing/2014/main" id="{5F5AAA9F-2A45-41AC-DFDD-9073BEEE7E90}"/>
              </a:ext>
            </a:extLst>
          </p:cNvPr>
          <p:cNvSpPr>
            <a:spLocks noGrp="1"/>
          </p:cNvSpPr>
          <p:nvPr>
            <p:ph type="dt" sz="half" idx="10"/>
          </p:nvPr>
        </p:nvSpPr>
        <p:spPr/>
        <p:txBody>
          <a:bodyPr/>
          <a:lstStyle/>
          <a:p>
            <a:pPr>
              <a:defRPr/>
            </a:pPr>
            <a:fld id="{3E962D61-8CCE-4138-A1B2-CA70C275EEA9}" type="datetime1">
              <a:rPr lang="nb-NO" smtClean="0"/>
              <a:pPr>
                <a:defRPr/>
              </a:pPr>
              <a:t>15.01.2024</a:t>
            </a:fld>
            <a:endParaRPr lang="nb-NO"/>
          </a:p>
        </p:txBody>
      </p:sp>
      <p:sp>
        <p:nvSpPr>
          <p:cNvPr id="9" name="Plassholder for bunntekst 8">
            <a:extLst>
              <a:ext uri="{FF2B5EF4-FFF2-40B4-BE49-F238E27FC236}">
                <a16:creationId xmlns:a16="http://schemas.microsoft.com/office/drawing/2014/main" id="{705FA567-CD60-3B20-FFCC-2171515CAA84}"/>
              </a:ext>
            </a:extLst>
          </p:cNvPr>
          <p:cNvSpPr>
            <a:spLocks noGrp="1"/>
          </p:cNvSpPr>
          <p:nvPr>
            <p:ph type="ftr" sz="quarter" idx="11"/>
          </p:nvPr>
        </p:nvSpPr>
        <p:spPr/>
        <p:txBody>
          <a:bodyPr/>
          <a:lstStyle/>
          <a:p>
            <a:pPr>
              <a:defRPr/>
            </a:pPr>
            <a:endParaRPr lang="nb-NO"/>
          </a:p>
        </p:txBody>
      </p:sp>
      <p:sp>
        <p:nvSpPr>
          <p:cNvPr id="10" name="Plassholder for lysbildenummer 9">
            <a:extLst>
              <a:ext uri="{FF2B5EF4-FFF2-40B4-BE49-F238E27FC236}">
                <a16:creationId xmlns:a16="http://schemas.microsoft.com/office/drawing/2014/main" id="{930BD15A-466C-6905-7997-5D1076F63A32}"/>
              </a:ext>
            </a:extLst>
          </p:cNvPr>
          <p:cNvSpPr>
            <a:spLocks noGrp="1"/>
          </p:cNvSpPr>
          <p:nvPr>
            <p:ph type="sldNum" sz="quarter" idx="12"/>
          </p:nvPr>
        </p:nvSpPr>
        <p:spPr/>
        <p:txBody>
          <a:bodyPr/>
          <a:lstStyle/>
          <a:p>
            <a:pPr>
              <a:defRPr/>
            </a:pPr>
            <a:fld id="{44F543ED-C67E-4CE9-8689-0F663D1ABFE8}" type="slidenum">
              <a:rPr lang="nb-NO" smtClean="0"/>
              <a:pPr>
                <a:defRPr/>
              </a:pPr>
              <a:t>‹#›</a:t>
            </a:fld>
            <a:endParaRPr lang="nb-NO"/>
          </a:p>
        </p:txBody>
      </p:sp>
    </p:spTree>
    <p:extLst>
      <p:ext uri="{BB962C8B-B14F-4D97-AF65-F5344CB8AC3E}">
        <p14:creationId xmlns:p14="http://schemas.microsoft.com/office/powerpoint/2010/main" val="178967826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3" name="Plassholder for innhold 2"/>
          <p:cNvSpPr txBox="1">
            <a:spLocks noGrp="1"/>
          </p:cNvSpPr>
          <p:nvPr>
            <p:ph idx="1"/>
          </p:nvPr>
        </p:nvSpPr>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42E63A4-460F-427F-8B7F-BFCEAB3FB5FC}"/>
              </a:ext>
            </a:extLst>
          </p:cNvPr>
          <p:cNvSpPr txBox="1">
            <a:spLocks noGrp="1"/>
          </p:cNvSpPr>
          <p:nvPr>
            <p:ph type="dt" sz="half" idx="10"/>
          </p:nvPr>
        </p:nvSpPr>
        <p:spPr/>
        <p:txBody>
          <a:bodyPr/>
          <a:lstStyle>
            <a:lvl1pPr>
              <a:defRPr/>
            </a:lvl1pPr>
          </a:lstStyle>
          <a:p>
            <a:pPr>
              <a:defRPr/>
            </a:pPr>
            <a:fld id="{5A7E7DA9-4DFC-4FC5-B18D-BD56619EDB72}" type="datetime1">
              <a:rPr lang="nb-NO"/>
              <a:pPr>
                <a:defRPr/>
              </a:pPr>
              <a:t>15.01.2024</a:t>
            </a:fld>
            <a:endParaRPr dirty="0"/>
          </a:p>
        </p:txBody>
      </p:sp>
      <p:sp>
        <p:nvSpPr>
          <p:cNvPr id="5" name="Plassholder for bunntekst 4">
            <a:extLst>
              <a:ext uri="{FF2B5EF4-FFF2-40B4-BE49-F238E27FC236}">
                <a16:creationId xmlns:a16="http://schemas.microsoft.com/office/drawing/2014/main" id="{BF50F055-EBA4-4B70-80AF-7980B29B109F}"/>
              </a:ext>
            </a:extLst>
          </p:cNvPr>
          <p:cNvSpPr txBox="1">
            <a:spLocks noGrp="1"/>
          </p:cNvSpPr>
          <p:nvPr>
            <p:ph type="ftr" sz="quarter" idx="11"/>
          </p:nvPr>
        </p:nvSpPr>
        <p:spPr/>
        <p:txBody>
          <a:bodyPr/>
          <a:lstStyle>
            <a:lvl1pPr>
              <a:defRPr/>
            </a:lvl1pPr>
          </a:lstStyle>
          <a:p>
            <a:pPr>
              <a:defRPr/>
            </a:pPr>
            <a:endParaRPr dirty="0"/>
          </a:p>
        </p:txBody>
      </p:sp>
    </p:spTree>
    <p:extLst>
      <p:ext uri="{BB962C8B-B14F-4D97-AF65-F5344CB8AC3E}">
        <p14:creationId xmlns:p14="http://schemas.microsoft.com/office/powerpoint/2010/main" val="406643216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txBox="1">
            <a:spLocks noGrp="1"/>
          </p:cNvSpPr>
          <p:nvPr>
            <p:ph type="title"/>
          </p:nvPr>
        </p:nvSpPr>
        <p:spPr>
          <a:xfrm>
            <a:off x="831847" y="1709735"/>
            <a:ext cx="10515600" cy="2852735"/>
          </a:xfrm>
        </p:spPr>
        <p:txBody>
          <a:bodyPr anchor="b"/>
          <a:lstStyle>
            <a:lvl1pPr>
              <a:defRPr sz="6000"/>
            </a:lvl1pPr>
          </a:lstStyle>
          <a:p>
            <a:pPr lvl="0"/>
            <a:r>
              <a:rPr lang="nb-NO"/>
              <a:t>Klikk for å redigere tittelstil</a:t>
            </a:r>
          </a:p>
        </p:txBody>
      </p:sp>
      <p:sp>
        <p:nvSpPr>
          <p:cNvPr id="3" name="Plassholder for tekst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nb-NO"/>
              <a:t>Klikk for å redigere tekststiler i malen</a:t>
            </a:r>
          </a:p>
        </p:txBody>
      </p:sp>
      <p:sp>
        <p:nvSpPr>
          <p:cNvPr id="4" name="Plassholder for dato 3">
            <a:extLst>
              <a:ext uri="{FF2B5EF4-FFF2-40B4-BE49-F238E27FC236}">
                <a16:creationId xmlns:a16="http://schemas.microsoft.com/office/drawing/2014/main" id="{68E1E9F8-3D5E-4F55-A7B2-52F77A42AD0C}"/>
              </a:ext>
            </a:extLst>
          </p:cNvPr>
          <p:cNvSpPr txBox="1">
            <a:spLocks noGrp="1"/>
          </p:cNvSpPr>
          <p:nvPr>
            <p:ph type="dt" sz="half" idx="10"/>
          </p:nvPr>
        </p:nvSpPr>
        <p:spPr>
          <a:ln/>
        </p:spPr>
        <p:txBody>
          <a:bodyPr/>
          <a:lstStyle>
            <a:lvl1pPr>
              <a:defRPr/>
            </a:lvl1pPr>
          </a:lstStyle>
          <a:p>
            <a:pPr>
              <a:defRPr/>
            </a:pPr>
            <a:fld id="{52D1F52F-A961-4CDC-BC0F-74DD43BA9CAE}" type="datetime1">
              <a:rPr lang="nb-NO"/>
              <a:pPr>
                <a:defRPr/>
              </a:pPr>
              <a:t>15.01.2024</a:t>
            </a:fld>
            <a:endParaRPr/>
          </a:p>
        </p:txBody>
      </p:sp>
      <p:sp>
        <p:nvSpPr>
          <p:cNvPr id="5" name="Plassholder for bunntekst 4">
            <a:extLst>
              <a:ext uri="{FF2B5EF4-FFF2-40B4-BE49-F238E27FC236}">
                <a16:creationId xmlns:a16="http://schemas.microsoft.com/office/drawing/2014/main" id="{71FBF4AC-8484-4D0D-A1A7-BF2F03D9CF49}"/>
              </a:ext>
            </a:extLst>
          </p:cNvPr>
          <p:cNvSpPr txBox="1">
            <a:spLocks noGrp="1"/>
          </p:cNvSpPr>
          <p:nvPr>
            <p:ph type="ftr" sz="quarter" idx="11"/>
          </p:nvPr>
        </p:nvSpPr>
        <p:spPr>
          <a:ln/>
        </p:spPr>
        <p:txBody>
          <a:bodyPr/>
          <a:lstStyle>
            <a:lvl1pPr>
              <a:defRPr/>
            </a:lvl1pPr>
          </a:lstStyle>
          <a:p>
            <a:pPr>
              <a:defRPr/>
            </a:pPr>
            <a:endParaRPr/>
          </a:p>
        </p:txBody>
      </p:sp>
      <p:sp>
        <p:nvSpPr>
          <p:cNvPr id="6" name="Plassholder for lysbildenummer 5">
            <a:extLst>
              <a:ext uri="{FF2B5EF4-FFF2-40B4-BE49-F238E27FC236}">
                <a16:creationId xmlns:a16="http://schemas.microsoft.com/office/drawing/2014/main" id="{0E7AE0F3-1FB3-4034-A635-087425E1DBB7}"/>
              </a:ext>
            </a:extLst>
          </p:cNvPr>
          <p:cNvSpPr txBox="1">
            <a:spLocks noGrp="1"/>
          </p:cNvSpPr>
          <p:nvPr>
            <p:ph type="sldNum" sz="quarter" idx="12"/>
          </p:nvPr>
        </p:nvSpPr>
        <p:spPr>
          <a:ln/>
        </p:spPr>
        <p:txBody>
          <a:bodyPr/>
          <a:lstStyle>
            <a:lvl1pPr>
              <a:defRPr/>
            </a:lvl1pPr>
          </a:lstStyle>
          <a:p>
            <a:pPr>
              <a:defRPr/>
            </a:pPr>
            <a:fld id="{0CE877D4-931E-47D9-8818-94668BE9722E}" type="slidenum">
              <a:rPr/>
              <a:pPr>
                <a:defRPr/>
              </a:pPr>
              <a:t>‹#›</a:t>
            </a:fld>
            <a:endParaRPr/>
          </a:p>
        </p:txBody>
      </p:sp>
    </p:spTree>
    <p:extLst>
      <p:ext uri="{BB962C8B-B14F-4D97-AF65-F5344CB8AC3E}">
        <p14:creationId xmlns:p14="http://schemas.microsoft.com/office/powerpoint/2010/main" val="1580158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3" name="Plassholder for innhold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a16="http://schemas.microsoft.com/office/drawing/2014/main" id="{084CA7E8-B676-4CE4-8DBE-5945D80BB51A}"/>
              </a:ext>
            </a:extLst>
          </p:cNvPr>
          <p:cNvSpPr txBox="1">
            <a:spLocks noGrp="1"/>
          </p:cNvSpPr>
          <p:nvPr>
            <p:ph type="dt" sz="half" idx="10"/>
          </p:nvPr>
        </p:nvSpPr>
        <p:spPr>
          <a:ln/>
        </p:spPr>
        <p:txBody>
          <a:bodyPr/>
          <a:lstStyle>
            <a:lvl1pPr>
              <a:defRPr/>
            </a:lvl1pPr>
          </a:lstStyle>
          <a:p>
            <a:pPr>
              <a:defRPr/>
            </a:pPr>
            <a:fld id="{8FC61E0C-7368-4CD5-B190-6447CB124E96}" type="datetime1">
              <a:rPr lang="nb-NO"/>
              <a:pPr>
                <a:defRPr/>
              </a:pPr>
              <a:t>15.01.2024</a:t>
            </a:fld>
            <a:endParaRPr/>
          </a:p>
        </p:txBody>
      </p:sp>
      <p:sp>
        <p:nvSpPr>
          <p:cNvPr id="6" name="Plassholder for bunntekst 4">
            <a:extLst>
              <a:ext uri="{FF2B5EF4-FFF2-40B4-BE49-F238E27FC236}">
                <a16:creationId xmlns:a16="http://schemas.microsoft.com/office/drawing/2014/main" id="{9F032B04-246D-4314-9F03-105F411B34AC}"/>
              </a:ext>
            </a:extLst>
          </p:cNvPr>
          <p:cNvSpPr txBox="1">
            <a:spLocks noGrp="1"/>
          </p:cNvSpPr>
          <p:nvPr>
            <p:ph type="ftr" sz="quarter" idx="11"/>
          </p:nvPr>
        </p:nvSpPr>
        <p:spPr>
          <a:ln/>
        </p:spPr>
        <p:txBody>
          <a:bodyPr/>
          <a:lstStyle>
            <a:lvl1pPr>
              <a:defRPr/>
            </a:lvl1pPr>
          </a:lstStyle>
          <a:p>
            <a:pPr>
              <a:defRPr/>
            </a:pPr>
            <a:endParaRPr/>
          </a:p>
        </p:txBody>
      </p:sp>
      <p:sp>
        <p:nvSpPr>
          <p:cNvPr id="7" name="Plassholder for lysbildenummer 5">
            <a:extLst>
              <a:ext uri="{FF2B5EF4-FFF2-40B4-BE49-F238E27FC236}">
                <a16:creationId xmlns:a16="http://schemas.microsoft.com/office/drawing/2014/main" id="{43849DF6-7486-4EFB-882A-7F031371EA05}"/>
              </a:ext>
            </a:extLst>
          </p:cNvPr>
          <p:cNvSpPr txBox="1">
            <a:spLocks noGrp="1"/>
          </p:cNvSpPr>
          <p:nvPr>
            <p:ph type="sldNum" sz="quarter" idx="12"/>
          </p:nvPr>
        </p:nvSpPr>
        <p:spPr>
          <a:ln/>
        </p:spPr>
        <p:txBody>
          <a:bodyPr/>
          <a:lstStyle>
            <a:lvl1pPr>
              <a:defRPr/>
            </a:lvl1pPr>
          </a:lstStyle>
          <a:p>
            <a:pPr>
              <a:defRPr/>
            </a:pPr>
            <a:fld id="{3C8A99E2-A77F-457C-BF7E-5F4E1A660001}" type="slidenum">
              <a:rPr/>
              <a:pPr>
                <a:defRPr/>
              </a:pPr>
              <a:t>‹#›</a:t>
            </a:fld>
            <a:endParaRPr/>
          </a:p>
        </p:txBody>
      </p:sp>
    </p:spTree>
    <p:extLst>
      <p:ext uri="{BB962C8B-B14F-4D97-AF65-F5344CB8AC3E}">
        <p14:creationId xmlns:p14="http://schemas.microsoft.com/office/powerpoint/2010/main" val="207802525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txBox="1">
            <a:spLocks noGrp="1"/>
          </p:cNvSpPr>
          <p:nvPr>
            <p:ph type="title"/>
          </p:nvPr>
        </p:nvSpPr>
        <p:spPr>
          <a:xfrm>
            <a:off x="839784" y="365129"/>
            <a:ext cx="10515600" cy="1325559"/>
          </a:xfrm>
        </p:spPr>
        <p:txBody>
          <a:bodyPr/>
          <a:lstStyle>
            <a:lvl1pPr>
              <a:defRPr/>
            </a:lvl1pPr>
          </a:lstStyle>
          <a:p>
            <a:pPr lvl="0"/>
            <a:r>
              <a:rPr lang="nb-NO"/>
              <a:t>Klikk for å redigere tittelstil</a:t>
            </a:r>
          </a:p>
        </p:txBody>
      </p:sp>
      <p:sp>
        <p:nvSpPr>
          <p:cNvPr id="3" name="Plassholder for tekst 2"/>
          <p:cNvSpPr txBox="1">
            <a:spLocks noGrp="1"/>
          </p:cNvSpPr>
          <p:nvPr>
            <p:ph type="body" idx="1"/>
          </p:nvPr>
        </p:nvSpPr>
        <p:spPr>
          <a:xfrm>
            <a:off x="839784" y="1681160"/>
            <a:ext cx="5157782" cy="823910"/>
          </a:xfrm>
        </p:spPr>
        <p:txBody>
          <a:bodyPr anchor="b"/>
          <a:lstStyle>
            <a:lvl1pPr marL="0" indent="0">
              <a:buNone/>
              <a:defRPr sz="2400" b="1"/>
            </a:lvl1pPr>
          </a:lstStyle>
          <a:p>
            <a:pPr lvl="0"/>
            <a:r>
              <a:rPr lang="nb-NO"/>
              <a:t>Klikk for å redigere tekststiler i malen</a:t>
            </a:r>
          </a:p>
        </p:txBody>
      </p:sp>
      <p:sp>
        <p:nvSpPr>
          <p:cNvPr id="4" name="Plassholder for innhold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nb-NO"/>
              <a:t>Klikk for å redigere tekststiler i malen</a:t>
            </a:r>
          </a:p>
        </p:txBody>
      </p:sp>
      <p:sp>
        <p:nvSpPr>
          <p:cNvPr id="6" name="Plassholder for innhold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a:extLst>
              <a:ext uri="{FF2B5EF4-FFF2-40B4-BE49-F238E27FC236}">
                <a16:creationId xmlns:a16="http://schemas.microsoft.com/office/drawing/2014/main" id="{A62275F7-A3FF-4743-831A-3502CFB4C745}"/>
              </a:ext>
            </a:extLst>
          </p:cNvPr>
          <p:cNvSpPr txBox="1">
            <a:spLocks noGrp="1"/>
          </p:cNvSpPr>
          <p:nvPr>
            <p:ph type="dt" sz="half" idx="10"/>
          </p:nvPr>
        </p:nvSpPr>
        <p:spPr>
          <a:ln/>
        </p:spPr>
        <p:txBody>
          <a:bodyPr/>
          <a:lstStyle>
            <a:lvl1pPr>
              <a:defRPr/>
            </a:lvl1pPr>
          </a:lstStyle>
          <a:p>
            <a:pPr>
              <a:defRPr/>
            </a:pPr>
            <a:fld id="{5F2E1224-764E-4C0A-9C37-8997671CDC7D}" type="datetime1">
              <a:rPr lang="nb-NO"/>
              <a:pPr>
                <a:defRPr/>
              </a:pPr>
              <a:t>15.01.2024</a:t>
            </a:fld>
            <a:endParaRPr/>
          </a:p>
        </p:txBody>
      </p:sp>
      <p:sp>
        <p:nvSpPr>
          <p:cNvPr id="8" name="Plassholder for bunntekst 4">
            <a:extLst>
              <a:ext uri="{FF2B5EF4-FFF2-40B4-BE49-F238E27FC236}">
                <a16:creationId xmlns:a16="http://schemas.microsoft.com/office/drawing/2014/main" id="{41D8F685-8FD5-468C-8481-C8B2A05041E5}"/>
              </a:ext>
            </a:extLst>
          </p:cNvPr>
          <p:cNvSpPr txBox="1">
            <a:spLocks noGrp="1"/>
          </p:cNvSpPr>
          <p:nvPr>
            <p:ph type="ftr" sz="quarter" idx="11"/>
          </p:nvPr>
        </p:nvSpPr>
        <p:spPr>
          <a:ln/>
        </p:spPr>
        <p:txBody>
          <a:bodyPr/>
          <a:lstStyle>
            <a:lvl1pPr>
              <a:defRPr/>
            </a:lvl1pPr>
          </a:lstStyle>
          <a:p>
            <a:pPr>
              <a:defRPr/>
            </a:pPr>
            <a:endParaRPr/>
          </a:p>
        </p:txBody>
      </p:sp>
      <p:sp>
        <p:nvSpPr>
          <p:cNvPr id="9" name="Plassholder for lysbildenummer 5">
            <a:extLst>
              <a:ext uri="{FF2B5EF4-FFF2-40B4-BE49-F238E27FC236}">
                <a16:creationId xmlns:a16="http://schemas.microsoft.com/office/drawing/2014/main" id="{A35DA026-623D-4E8F-BED3-993F86CE37CA}"/>
              </a:ext>
            </a:extLst>
          </p:cNvPr>
          <p:cNvSpPr txBox="1">
            <a:spLocks noGrp="1"/>
          </p:cNvSpPr>
          <p:nvPr>
            <p:ph type="sldNum" sz="quarter" idx="12"/>
          </p:nvPr>
        </p:nvSpPr>
        <p:spPr>
          <a:ln/>
        </p:spPr>
        <p:txBody>
          <a:bodyPr/>
          <a:lstStyle>
            <a:lvl1pPr>
              <a:defRPr/>
            </a:lvl1pPr>
          </a:lstStyle>
          <a:p>
            <a:pPr>
              <a:defRPr/>
            </a:pPr>
            <a:fld id="{78801E90-504A-4E77-9212-1DAEDBDBC33C}" type="slidenum">
              <a:rPr/>
              <a:pPr>
                <a:defRPr/>
              </a:pPr>
              <a:t>‹#›</a:t>
            </a:fld>
            <a:endParaRPr/>
          </a:p>
        </p:txBody>
      </p:sp>
    </p:spTree>
    <p:extLst>
      <p:ext uri="{BB962C8B-B14F-4D97-AF65-F5344CB8AC3E}">
        <p14:creationId xmlns:p14="http://schemas.microsoft.com/office/powerpoint/2010/main" val="304936210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3" name="Rektangel: avrundede hjørner 7">
            <a:extLst>
              <a:ext uri="{FF2B5EF4-FFF2-40B4-BE49-F238E27FC236}">
                <a16:creationId xmlns:a16="http://schemas.microsoft.com/office/drawing/2014/main" id="{75CB30D6-80FB-4825-BB3A-0E02A321F81A}"/>
              </a:ext>
            </a:extLst>
          </p:cNvPr>
          <p:cNvSpPr/>
          <p:nvPr/>
        </p:nvSpPr>
        <p:spPr>
          <a:xfrm>
            <a:off x="838200" y="1123950"/>
            <a:ext cx="10515600" cy="493712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DAE3F3"/>
          </a:solidFill>
          <a:ln w="12701" cap="flat">
            <a:solidFill>
              <a:srgbClr val="2F528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endParaRPr lang="nb-NO" kern="0" dirty="0">
              <a:solidFill>
                <a:srgbClr val="D6DCE5"/>
              </a:solidFill>
              <a:highlight>
                <a:srgbClr val="00FFFF"/>
              </a:highlight>
              <a:latin typeface="Avenir Book" panose="020B0503020203020204" pitchFamily="34" charset="-78"/>
            </a:endParaRPr>
          </a:p>
        </p:txBody>
      </p:sp>
      <p:sp>
        <p:nvSpPr>
          <p:cNvPr id="2" name="Tittel 1"/>
          <p:cNvSpPr txBox="1">
            <a:spLocks noGrp="1"/>
          </p:cNvSpPr>
          <p:nvPr>
            <p:ph type="title"/>
          </p:nvPr>
        </p:nvSpPr>
        <p:spPr>
          <a:xfrm>
            <a:off x="838203" y="365129"/>
            <a:ext cx="10515600" cy="431002"/>
          </a:xfrm>
        </p:spPr>
        <p:txBody>
          <a:bodyPr/>
          <a:lstStyle>
            <a:lvl1pPr>
              <a:defRPr/>
            </a:lvl1pPr>
          </a:lstStyle>
          <a:p>
            <a:pPr lvl="0"/>
            <a:r>
              <a:rPr lang="nb-NO"/>
              <a:t>Klikk for å redigere tittelstil</a:t>
            </a:r>
          </a:p>
        </p:txBody>
      </p:sp>
      <p:sp>
        <p:nvSpPr>
          <p:cNvPr id="4" name="Plassholder for dato 2">
            <a:extLst>
              <a:ext uri="{FF2B5EF4-FFF2-40B4-BE49-F238E27FC236}">
                <a16:creationId xmlns:a16="http://schemas.microsoft.com/office/drawing/2014/main" id="{C84CBEA0-1399-42EC-A6A3-70925928FA30}"/>
              </a:ext>
            </a:extLst>
          </p:cNvPr>
          <p:cNvSpPr txBox="1">
            <a:spLocks noGrp="1"/>
          </p:cNvSpPr>
          <p:nvPr>
            <p:ph type="dt" sz="half" idx="10"/>
          </p:nvPr>
        </p:nvSpPr>
        <p:spPr/>
        <p:txBody>
          <a:bodyPr/>
          <a:lstStyle>
            <a:lvl1pPr>
              <a:defRPr/>
            </a:lvl1pPr>
          </a:lstStyle>
          <a:p>
            <a:pPr>
              <a:defRPr/>
            </a:pPr>
            <a:fld id="{93A45066-C1BC-4CAC-A51A-308092D1288F}" type="datetime1">
              <a:rPr lang="nb-NO"/>
              <a:pPr>
                <a:defRPr/>
              </a:pPr>
              <a:t>15.01.2024</a:t>
            </a:fld>
            <a:endParaRPr/>
          </a:p>
        </p:txBody>
      </p:sp>
      <p:sp>
        <p:nvSpPr>
          <p:cNvPr id="5" name="Plassholder for bunntekst 3">
            <a:extLst>
              <a:ext uri="{FF2B5EF4-FFF2-40B4-BE49-F238E27FC236}">
                <a16:creationId xmlns:a16="http://schemas.microsoft.com/office/drawing/2014/main" id="{33CB419B-C70B-4EE7-A22E-EB2160B1FF9C}"/>
              </a:ext>
            </a:extLst>
          </p:cNvPr>
          <p:cNvSpPr txBox="1">
            <a:spLocks noGrp="1"/>
          </p:cNvSpPr>
          <p:nvPr>
            <p:ph type="ftr" sz="quarter" idx="11"/>
          </p:nvPr>
        </p:nvSpPr>
        <p:spPr>
          <a:xfrm>
            <a:off x="4038600" y="6310313"/>
            <a:ext cx="4114800" cy="365125"/>
          </a:xfrm>
        </p:spPr>
        <p:txBody>
          <a:bodyPr/>
          <a:lstStyle>
            <a:lvl1pPr>
              <a:defRPr/>
            </a:lvl1pPr>
          </a:lstStyle>
          <a:p>
            <a:pPr>
              <a:defRPr/>
            </a:pPr>
            <a:endParaRPr/>
          </a:p>
        </p:txBody>
      </p:sp>
      <p:sp>
        <p:nvSpPr>
          <p:cNvPr id="6" name="Plassholder for lysbildenummer 4">
            <a:extLst>
              <a:ext uri="{FF2B5EF4-FFF2-40B4-BE49-F238E27FC236}">
                <a16:creationId xmlns:a16="http://schemas.microsoft.com/office/drawing/2014/main" id="{F1161DEF-4339-41DF-AD25-FD35DAEC3495}"/>
              </a:ext>
            </a:extLst>
          </p:cNvPr>
          <p:cNvSpPr txBox="1">
            <a:spLocks noGrp="1"/>
          </p:cNvSpPr>
          <p:nvPr>
            <p:ph type="sldNum" sz="quarter" idx="12"/>
          </p:nvPr>
        </p:nvSpPr>
        <p:spPr/>
        <p:txBody>
          <a:bodyPr/>
          <a:lstStyle>
            <a:lvl1pPr>
              <a:defRPr/>
            </a:lvl1pPr>
          </a:lstStyle>
          <a:p>
            <a:pPr>
              <a:defRPr/>
            </a:pPr>
            <a:fld id="{50836A23-5C41-4B87-98D7-157E6258F9CF}" type="slidenum">
              <a:rPr/>
              <a:pPr>
                <a:defRPr/>
              </a:pPr>
              <a:t>‹#›</a:t>
            </a:fld>
            <a:endParaRPr/>
          </a:p>
        </p:txBody>
      </p:sp>
    </p:spTree>
    <p:extLst>
      <p:ext uri="{BB962C8B-B14F-4D97-AF65-F5344CB8AC3E}">
        <p14:creationId xmlns:p14="http://schemas.microsoft.com/office/powerpoint/2010/main" val="42479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3" name="Rektangel: avrundede hjørner 5">
            <a:extLst>
              <a:ext uri="{FF2B5EF4-FFF2-40B4-BE49-F238E27FC236}">
                <a16:creationId xmlns:a16="http://schemas.microsoft.com/office/drawing/2014/main" id="{36423189-95DD-467E-8443-C4A224DAEE5F}"/>
              </a:ext>
            </a:extLst>
          </p:cNvPr>
          <p:cNvSpPr>
            <a:spLocks/>
          </p:cNvSpPr>
          <p:nvPr/>
        </p:nvSpPr>
        <p:spPr bwMode="auto">
          <a:xfrm>
            <a:off x="838200" y="1295400"/>
            <a:ext cx="5048250" cy="4629150"/>
          </a:xfrm>
          <a:custGeom>
            <a:avLst/>
            <a:gdLst>
              <a:gd name="T0" fmla="*/ 2524125 w 5048246"/>
              <a:gd name="T1" fmla="*/ 0 h 4629149"/>
              <a:gd name="T2" fmla="*/ 5048250 w 5048246"/>
              <a:gd name="T3" fmla="*/ 2314576 h 4629149"/>
              <a:gd name="T4" fmla="*/ 2524125 w 5048246"/>
              <a:gd name="T5" fmla="*/ 4629150 h 4629149"/>
              <a:gd name="T6" fmla="*/ 0 w 5048246"/>
              <a:gd name="T7" fmla="*/ 2314576 h 4629149"/>
              <a:gd name="T8" fmla="*/ 17694720 60000 65536"/>
              <a:gd name="T9" fmla="*/ 0 60000 65536"/>
              <a:gd name="T10" fmla="*/ 5898240 60000 65536"/>
              <a:gd name="T11" fmla="*/ 11796480 60000 65536"/>
              <a:gd name="T12" fmla="*/ 225979 w 5048246"/>
              <a:gd name="T13" fmla="*/ 225979 h 4629149"/>
              <a:gd name="T14" fmla="*/ 4822267 w 5048246"/>
              <a:gd name="T15" fmla="*/ 4403170 h 4629149"/>
            </a:gdLst>
            <a:ahLst/>
            <a:cxnLst>
              <a:cxn ang="T8">
                <a:pos x="T0" y="T1"/>
              </a:cxn>
              <a:cxn ang="T9">
                <a:pos x="T2" y="T3"/>
              </a:cxn>
              <a:cxn ang="T10">
                <a:pos x="T4" y="T5"/>
              </a:cxn>
              <a:cxn ang="T11">
                <a:pos x="T6" y="T7"/>
              </a:cxn>
            </a:cxnLst>
            <a:rect l="T12" t="T13" r="T14" b="T15"/>
            <a:pathLst>
              <a:path w="5048246" h="4629149">
                <a:moveTo>
                  <a:pt x="771525" y="0"/>
                </a:moveTo>
                <a:lnTo>
                  <a:pt x="771525" y="0"/>
                </a:lnTo>
                <a:cubicBezTo>
                  <a:pt x="345423" y="0"/>
                  <a:pt x="0" y="345423"/>
                  <a:pt x="0" y="771524"/>
                </a:cubicBezTo>
                <a:lnTo>
                  <a:pt x="0" y="3857624"/>
                </a:lnTo>
                <a:cubicBezTo>
                  <a:pt x="0" y="4283725"/>
                  <a:pt x="345423" y="4629149"/>
                  <a:pt x="771525" y="4629149"/>
                </a:cubicBezTo>
                <a:lnTo>
                  <a:pt x="4276721" y="4629149"/>
                </a:lnTo>
                <a:cubicBezTo>
                  <a:pt x="4702822" y="4629149"/>
                  <a:pt x="5048246" y="4283725"/>
                  <a:pt x="5048246" y="3857624"/>
                </a:cubicBezTo>
                <a:lnTo>
                  <a:pt x="5048246" y="771525"/>
                </a:lnTo>
                <a:cubicBezTo>
                  <a:pt x="5048246" y="345423"/>
                  <a:pt x="4702822" y="0"/>
                  <a:pt x="4276721" y="0"/>
                </a:cubicBezTo>
                <a:lnTo>
                  <a:pt x="771525" y="0"/>
                </a:lnTo>
                <a:close/>
              </a:path>
            </a:pathLst>
          </a:custGeom>
          <a:solidFill>
            <a:srgbClr val="DAE3F3"/>
          </a:solidFill>
          <a:ln w="12701" cap="flat">
            <a:solidFill>
              <a:srgbClr val="2F528F"/>
            </a:solidFill>
            <a:prstDash val="solid"/>
            <a:miter lim="800000"/>
            <a:headEnd/>
            <a:tailEnd/>
          </a:ln>
        </p:spPr>
        <p:txBody>
          <a:bodyPr anchor="ctr" anchorCtr="1"/>
          <a:lstStyle/>
          <a:p>
            <a:endParaRPr lang="nb-NO" dirty="0">
              <a:latin typeface="Avenir Book" panose="020B0503020203020204" pitchFamily="34" charset="-78"/>
            </a:endParaRPr>
          </a:p>
        </p:txBody>
      </p:sp>
      <p:sp>
        <p:nvSpPr>
          <p:cNvPr id="4" name="Rektangel: avrundede hjørner 6">
            <a:extLst>
              <a:ext uri="{FF2B5EF4-FFF2-40B4-BE49-F238E27FC236}">
                <a16:creationId xmlns:a16="http://schemas.microsoft.com/office/drawing/2014/main" id="{B4A99655-0F5C-4C33-AA64-8CEC9E3794C3}"/>
              </a:ext>
            </a:extLst>
          </p:cNvPr>
          <p:cNvSpPr>
            <a:spLocks/>
          </p:cNvSpPr>
          <p:nvPr/>
        </p:nvSpPr>
        <p:spPr bwMode="auto">
          <a:xfrm>
            <a:off x="6305550" y="1365250"/>
            <a:ext cx="5048250" cy="4559300"/>
          </a:xfrm>
          <a:custGeom>
            <a:avLst/>
            <a:gdLst>
              <a:gd name="T0" fmla="*/ 2524125 w 5048246"/>
              <a:gd name="T1" fmla="*/ 0 h 4559298"/>
              <a:gd name="T2" fmla="*/ 5048250 w 5048246"/>
              <a:gd name="T3" fmla="*/ 2279650 h 4559298"/>
              <a:gd name="T4" fmla="*/ 2524125 w 5048246"/>
              <a:gd name="T5" fmla="*/ 4559300 h 4559298"/>
              <a:gd name="T6" fmla="*/ 0 w 5048246"/>
              <a:gd name="T7" fmla="*/ 2279650 h 4559298"/>
              <a:gd name="T8" fmla="*/ 17694720 60000 65536"/>
              <a:gd name="T9" fmla="*/ 0 60000 65536"/>
              <a:gd name="T10" fmla="*/ 5898240 60000 65536"/>
              <a:gd name="T11" fmla="*/ 11796480 60000 65536"/>
              <a:gd name="T12" fmla="*/ 222569 w 5048246"/>
              <a:gd name="T13" fmla="*/ 222569 h 4559298"/>
              <a:gd name="T14" fmla="*/ 4825677 w 5048246"/>
              <a:gd name="T15" fmla="*/ 4336729 h 4559298"/>
            </a:gdLst>
            <a:ahLst/>
            <a:cxnLst>
              <a:cxn ang="T8">
                <a:pos x="T0" y="T1"/>
              </a:cxn>
              <a:cxn ang="T9">
                <a:pos x="T2" y="T3"/>
              </a:cxn>
              <a:cxn ang="T10">
                <a:pos x="T4" y="T5"/>
              </a:cxn>
              <a:cxn ang="T11">
                <a:pos x="T6" y="T7"/>
              </a:cxn>
            </a:cxnLst>
            <a:rect l="T12" t="T13" r="T14" b="T15"/>
            <a:pathLst>
              <a:path w="5048246" h="4559298">
                <a:moveTo>
                  <a:pt x="759883" y="0"/>
                </a:moveTo>
                <a:lnTo>
                  <a:pt x="759883" y="0"/>
                </a:lnTo>
                <a:cubicBezTo>
                  <a:pt x="340211" y="0"/>
                  <a:pt x="0" y="340211"/>
                  <a:pt x="0" y="759882"/>
                </a:cubicBezTo>
                <a:lnTo>
                  <a:pt x="0" y="3799415"/>
                </a:lnTo>
                <a:cubicBezTo>
                  <a:pt x="0" y="4219086"/>
                  <a:pt x="340211" y="4559298"/>
                  <a:pt x="759883" y="4559298"/>
                </a:cubicBezTo>
                <a:lnTo>
                  <a:pt x="4288363" y="4559298"/>
                </a:lnTo>
                <a:cubicBezTo>
                  <a:pt x="4708034" y="4559298"/>
                  <a:pt x="5048246" y="4219086"/>
                  <a:pt x="5048246" y="3799415"/>
                </a:cubicBezTo>
                <a:lnTo>
                  <a:pt x="5048246" y="759883"/>
                </a:lnTo>
                <a:cubicBezTo>
                  <a:pt x="5048246" y="340211"/>
                  <a:pt x="4708034" y="0"/>
                  <a:pt x="4288363" y="0"/>
                </a:cubicBezTo>
                <a:lnTo>
                  <a:pt x="759883" y="0"/>
                </a:lnTo>
                <a:close/>
              </a:path>
            </a:pathLst>
          </a:custGeom>
          <a:solidFill>
            <a:srgbClr val="DAE3F3"/>
          </a:solidFill>
          <a:ln w="12701" cap="flat">
            <a:solidFill>
              <a:srgbClr val="2F528F"/>
            </a:solidFill>
            <a:prstDash val="solid"/>
            <a:miter lim="800000"/>
            <a:headEnd/>
            <a:tailEnd/>
          </a:ln>
        </p:spPr>
        <p:txBody>
          <a:bodyPr anchor="ctr" anchorCtr="1"/>
          <a:lstStyle/>
          <a:p>
            <a:endParaRPr lang="nb-NO" dirty="0">
              <a:latin typeface="Avenir Book" panose="020B0503020203020204" pitchFamily="34" charset="-78"/>
            </a:endParaRPr>
          </a:p>
        </p:txBody>
      </p:sp>
      <p:sp>
        <p:nvSpPr>
          <p:cNvPr id="2" name="Tittel 1"/>
          <p:cNvSpPr txBox="1">
            <a:spLocks noGrp="1"/>
          </p:cNvSpPr>
          <p:nvPr>
            <p:ph type="title"/>
          </p:nvPr>
        </p:nvSpPr>
        <p:spPr>
          <a:xfrm>
            <a:off x="838203" y="365129"/>
            <a:ext cx="10515600" cy="568317"/>
          </a:xfrm>
        </p:spPr>
        <p:txBody>
          <a:bodyPr/>
          <a:lstStyle>
            <a:lvl1pPr>
              <a:defRPr/>
            </a:lvl1pPr>
          </a:lstStyle>
          <a:p>
            <a:pPr lvl="0"/>
            <a:r>
              <a:rPr lang="nb-NO"/>
              <a:t>Klikk for å redigere tittelstil</a:t>
            </a:r>
          </a:p>
        </p:txBody>
      </p:sp>
      <p:sp>
        <p:nvSpPr>
          <p:cNvPr id="5" name="Plassholder for dato 2">
            <a:extLst>
              <a:ext uri="{FF2B5EF4-FFF2-40B4-BE49-F238E27FC236}">
                <a16:creationId xmlns:a16="http://schemas.microsoft.com/office/drawing/2014/main" id="{C0A5EB60-DF4B-4E5A-B1F9-8FE773DAC6F5}"/>
              </a:ext>
            </a:extLst>
          </p:cNvPr>
          <p:cNvSpPr txBox="1">
            <a:spLocks noGrp="1"/>
          </p:cNvSpPr>
          <p:nvPr>
            <p:ph type="dt" sz="half" idx="10"/>
          </p:nvPr>
        </p:nvSpPr>
        <p:spPr/>
        <p:txBody>
          <a:bodyPr/>
          <a:lstStyle>
            <a:lvl1pPr>
              <a:defRPr/>
            </a:lvl1pPr>
          </a:lstStyle>
          <a:p>
            <a:pPr>
              <a:defRPr/>
            </a:pPr>
            <a:fld id="{42073C46-3B03-4305-B14D-8CC3E0C36F46}" type="datetime1">
              <a:rPr lang="nb-NO"/>
              <a:pPr>
                <a:defRPr/>
              </a:pPr>
              <a:t>15.01.2024</a:t>
            </a:fld>
            <a:endParaRPr/>
          </a:p>
        </p:txBody>
      </p:sp>
      <p:sp>
        <p:nvSpPr>
          <p:cNvPr id="6" name="Plassholder for bunntekst 3">
            <a:extLst>
              <a:ext uri="{FF2B5EF4-FFF2-40B4-BE49-F238E27FC236}">
                <a16:creationId xmlns:a16="http://schemas.microsoft.com/office/drawing/2014/main" id="{4E41A785-E438-4FD3-9485-58D3A6A16C44}"/>
              </a:ext>
            </a:extLst>
          </p:cNvPr>
          <p:cNvSpPr txBox="1">
            <a:spLocks noGrp="1"/>
          </p:cNvSpPr>
          <p:nvPr>
            <p:ph type="ftr" sz="quarter" idx="11"/>
          </p:nvPr>
        </p:nvSpPr>
        <p:spPr/>
        <p:txBody>
          <a:bodyPr/>
          <a:lstStyle>
            <a:lvl1pPr>
              <a:defRPr/>
            </a:lvl1pPr>
          </a:lstStyle>
          <a:p>
            <a:pPr>
              <a:defRPr/>
            </a:pPr>
            <a:endParaRPr/>
          </a:p>
        </p:txBody>
      </p:sp>
      <p:sp>
        <p:nvSpPr>
          <p:cNvPr id="7" name="Plassholder for lysbildenummer 4">
            <a:extLst>
              <a:ext uri="{FF2B5EF4-FFF2-40B4-BE49-F238E27FC236}">
                <a16:creationId xmlns:a16="http://schemas.microsoft.com/office/drawing/2014/main" id="{CE16BCA3-B4DE-468E-A4D6-281D1581F5E6}"/>
              </a:ext>
            </a:extLst>
          </p:cNvPr>
          <p:cNvSpPr txBox="1">
            <a:spLocks noGrp="1"/>
          </p:cNvSpPr>
          <p:nvPr>
            <p:ph type="sldNum" sz="quarter" idx="12"/>
          </p:nvPr>
        </p:nvSpPr>
        <p:spPr/>
        <p:txBody>
          <a:bodyPr/>
          <a:lstStyle>
            <a:lvl1pPr>
              <a:defRPr/>
            </a:lvl1pPr>
          </a:lstStyle>
          <a:p>
            <a:pPr>
              <a:defRPr/>
            </a:pPr>
            <a:fld id="{781FAFED-44EE-4B40-BBDE-0D79AE7C49D3}" type="slidenum">
              <a:rPr/>
              <a:pPr>
                <a:defRPr/>
              </a:pPr>
              <a:t>‹#›</a:t>
            </a:fld>
            <a:endParaRPr/>
          </a:p>
        </p:txBody>
      </p:sp>
    </p:spTree>
    <p:extLst>
      <p:ext uri="{BB962C8B-B14F-4D97-AF65-F5344CB8AC3E}">
        <p14:creationId xmlns:p14="http://schemas.microsoft.com/office/powerpoint/2010/main" val="3579540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78348C7-CB00-49E0-BDA4-A2D483A6942F}"/>
              </a:ext>
            </a:extLst>
          </p:cNvPr>
          <p:cNvSpPr txBox="1">
            <a:spLocks noGrp="1"/>
          </p:cNvSpPr>
          <p:nvPr>
            <p:ph type="dt" sz="half" idx="10"/>
          </p:nvPr>
        </p:nvSpPr>
        <p:spPr/>
        <p:txBody>
          <a:bodyPr/>
          <a:lstStyle>
            <a:lvl1pPr>
              <a:defRPr/>
            </a:lvl1pPr>
          </a:lstStyle>
          <a:p>
            <a:pPr>
              <a:defRPr/>
            </a:pPr>
            <a:fld id="{8912DA42-15B2-4088-ABF2-DD6246E8A9E9}" type="datetime1">
              <a:rPr lang="nb-NO"/>
              <a:pPr>
                <a:defRPr/>
              </a:pPr>
              <a:t>15.01.2024</a:t>
            </a:fld>
            <a:endParaRPr/>
          </a:p>
        </p:txBody>
      </p:sp>
      <p:sp>
        <p:nvSpPr>
          <p:cNvPr id="3" name="Plassholder for bunntekst 2">
            <a:extLst>
              <a:ext uri="{FF2B5EF4-FFF2-40B4-BE49-F238E27FC236}">
                <a16:creationId xmlns:a16="http://schemas.microsoft.com/office/drawing/2014/main" id="{1CCEBF8D-DCFB-4BF5-8466-FEBDBE29E225}"/>
              </a:ext>
            </a:extLst>
          </p:cNvPr>
          <p:cNvSpPr txBox="1">
            <a:spLocks noGrp="1"/>
          </p:cNvSpPr>
          <p:nvPr>
            <p:ph type="ftr" sz="quarter" idx="11"/>
          </p:nvPr>
        </p:nvSpPr>
        <p:spPr/>
        <p:txBody>
          <a:bodyPr/>
          <a:lstStyle>
            <a:lvl1pPr>
              <a:defRPr/>
            </a:lvl1pPr>
          </a:lstStyle>
          <a:p>
            <a:pPr>
              <a:defRPr/>
            </a:pPr>
            <a:endParaRPr/>
          </a:p>
        </p:txBody>
      </p:sp>
      <p:sp>
        <p:nvSpPr>
          <p:cNvPr id="4" name="Plassholder for lysbildenummer 3">
            <a:extLst>
              <a:ext uri="{FF2B5EF4-FFF2-40B4-BE49-F238E27FC236}">
                <a16:creationId xmlns:a16="http://schemas.microsoft.com/office/drawing/2014/main" id="{E86A67FA-27A7-4946-B60D-BCB482C17BD0}"/>
              </a:ext>
            </a:extLst>
          </p:cNvPr>
          <p:cNvSpPr txBox="1">
            <a:spLocks noGrp="1"/>
          </p:cNvSpPr>
          <p:nvPr>
            <p:ph type="sldNum" sz="quarter" idx="12"/>
          </p:nvPr>
        </p:nvSpPr>
        <p:spPr>
          <a:xfrm>
            <a:off x="8763000" y="6356350"/>
            <a:ext cx="2743200" cy="365125"/>
          </a:xfrm>
        </p:spPr>
        <p:txBody>
          <a:bodyPr/>
          <a:lstStyle>
            <a:lvl1pPr>
              <a:defRPr/>
            </a:lvl1pPr>
          </a:lstStyle>
          <a:p>
            <a:pPr>
              <a:defRPr/>
            </a:pPr>
            <a:fld id="{9421617E-DF8D-451E-AC3B-87ACD79AFA22}" type="slidenum">
              <a:rPr/>
              <a:pPr>
                <a:defRPr/>
              </a:pPr>
              <a:t>‹#›</a:t>
            </a:fld>
            <a:endParaRPr/>
          </a:p>
        </p:txBody>
      </p:sp>
    </p:spTree>
    <p:extLst>
      <p:ext uri="{BB962C8B-B14F-4D97-AF65-F5344CB8AC3E}">
        <p14:creationId xmlns:p14="http://schemas.microsoft.com/office/powerpoint/2010/main" val="312493252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txBox="1">
            <a:spLocks noGrp="1"/>
          </p:cNvSpPr>
          <p:nvPr>
            <p:ph type="title"/>
          </p:nvPr>
        </p:nvSpPr>
        <p:spPr>
          <a:xfrm>
            <a:off x="839784" y="457200"/>
            <a:ext cx="3932240" cy="1600200"/>
          </a:xfrm>
        </p:spPr>
        <p:txBody>
          <a:bodyPr anchor="b"/>
          <a:lstStyle>
            <a:lvl1pPr>
              <a:defRPr sz="3200"/>
            </a:lvl1pPr>
          </a:lstStyle>
          <a:p>
            <a:pPr lvl="0"/>
            <a:r>
              <a:rPr lang="nb-NO"/>
              <a:t>Klikk for å redigere tittelstil</a:t>
            </a:r>
          </a:p>
        </p:txBody>
      </p:sp>
      <p:sp>
        <p:nvSpPr>
          <p:cNvPr id="3" name="Plassholder for innhold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txBox="1">
            <a:spLocks noGrp="1"/>
          </p:cNvSpPr>
          <p:nvPr>
            <p:ph type="body" idx="2"/>
          </p:nvPr>
        </p:nvSpPr>
        <p:spPr>
          <a:xfrm>
            <a:off x="839784" y="2057400"/>
            <a:ext cx="3932240" cy="3811584"/>
          </a:xfrm>
        </p:spPr>
        <p:txBody>
          <a:bodyPr/>
          <a:lstStyle>
            <a:lvl1pPr marL="0" indent="0">
              <a:buNone/>
              <a:defRPr sz="1600"/>
            </a:lvl1pPr>
          </a:lstStyle>
          <a:p>
            <a:pPr lvl="0"/>
            <a:r>
              <a:rPr lang="nb-NO"/>
              <a:t>Klikk for å redigere tekststiler i malen</a:t>
            </a:r>
          </a:p>
        </p:txBody>
      </p:sp>
      <p:sp>
        <p:nvSpPr>
          <p:cNvPr id="5" name="Plassholder for dato 3">
            <a:extLst>
              <a:ext uri="{FF2B5EF4-FFF2-40B4-BE49-F238E27FC236}">
                <a16:creationId xmlns:a16="http://schemas.microsoft.com/office/drawing/2014/main" id="{F45585FE-A6CF-4B73-997D-953D06000265}"/>
              </a:ext>
            </a:extLst>
          </p:cNvPr>
          <p:cNvSpPr txBox="1">
            <a:spLocks noGrp="1"/>
          </p:cNvSpPr>
          <p:nvPr>
            <p:ph type="dt" sz="half" idx="10"/>
          </p:nvPr>
        </p:nvSpPr>
        <p:spPr>
          <a:ln/>
        </p:spPr>
        <p:txBody>
          <a:bodyPr/>
          <a:lstStyle>
            <a:lvl1pPr>
              <a:defRPr/>
            </a:lvl1pPr>
          </a:lstStyle>
          <a:p>
            <a:pPr>
              <a:defRPr/>
            </a:pPr>
            <a:fld id="{ED4813B4-9F32-41F9-A7CF-A5B515E3B60A}" type="datetime1">
              <a:rPr lang="nb-NO"/>
              <a:pPr>
                <a:defRPr/>
              </a:pPr>
              <a:t>15.01.2024</a:t>
            </a:fld>
            <a:endParaRPr/>
          </a:p>
        </p:txBody>
      </p:sp>
      <p:sp>
        <p:nvSpPr>
          <p:cNvPr id="6" name="Plassholder for bunntekst 4">
            <a:extLst>
              <a:ext uri="{FF2B5EF4-FFF2-40B4-BE49-F238E27FC236}">
                <a16:creationId xmlns:a16="http://schemas.microsoft.com/office/drawing/2014/main" id="{74B8AC31-D98E-436B-9FA8-93E7FF31CA78}"/>
              </a:ext>
            </a:extLst>
          </p:cNvPr>
          <p:cNvSpPr txBox="1">
            <a:spLocks noGrp="1"/>
          </p:cNvSpPr>
          <p:nvPr>
            <p:ph type="ftr" sz="quarter" idx="11"/>
          </p:nvPr>
        </p:nvSpPr>
        <p:spPr>
          <a:ln/>
        </p:spPr>
        <p:txBody>
          <a:bodyPr/>
          <a:lstStyle>
            <a:lvl1pPr>
              <a:defRPr/>
            </a:lvl1pPr>
          </a:lstStyle>
          <a:p>
            <a:pPr>
              <a:defRPr/>
            </a:pPr>
            <a:endParaRPr/>
          </a:p>
        </p:txBody>
      </p:sp>
      <p:sp>
        <p:nvSpPr>
          <p:cNvPr id="7" name="Plassholder for lysbildenummer 5">
            <a:extLst>
              <a:ext uri="{FF2B5EF4-FFF2-40B4-BE49-F238E27FC236}">
                <a16:creationId xmlns:a16="http://schemas.microsoft.com/office/drawing/2014/main" id="{B4E15DB6-52A7-4B63-8965-1F4FF776C4ED}"/>
              </a:ext>
            </a:extLst>
          </p:cNvPr>
          <p:cNvSpPr txBox="1">
            <a:spLocks noGrp="1"/>
          </p:cNvSpPr>
          <p:nvPr>
            <p:ph type="sldNum" sz="quarter" idx="12"/>
          </p:nvPr>
        </p:nvSpPr>
        <p:spPr>
          <a:ln/>
        </p:spPr>
        <p:txBody>
          <a:bodyPr/>
          <a:lstStyle>
            <a:lvl1pPr>
              <a:defRPr/>
            </a:lvl1pPr>
          </a:lstStyle>
          <a:p>
            <a:pPr>
              <a:defRPr/>
            </a:pPr>
            <a:fld id="{007601DC-A2BB-4619-9403-6F88D760D0BB}" type="slidenum">
              <a:rPr/>
              <a:pPr>
                <a:defRPr/>
              </a:pPr>
              <a:t>‹#›</a:t>
            </a:fld>
            <a:endParaRPr/>
          </a:p>
        </p:txBody>
      </p:sp>
    </p:spTree>
    <p:extLst>
      <p:ext uri="{BB962C8B-B14F-4D97-AF65-F5344CB8AC3E}">
        <p14:creationId xmlns:p14="http://schemas.microsoft.com/office/powerpoint/2010/main" val="63314896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txBox="1">
            <a:spLocks noGrp="1"/>
          </p:cNvSpPr>
          <p:nvPr>
            <p:ph type="title"/>
          </p:nvPr>
        </p:nvSpPr>
        <p:spPr>
          <a:xfrm>
            <a:off x="839784" y="457200"/>
            <a:ext cx="3932240" cy="1600200"/>
          </a:xfrm>
        </p:spPr>
        <p:txBody>
          <a:bodyPr anchor="b"/>
          <a:lstStyle>
            <a:lvl1pPr>
              <a:defRPr sz="3200"/>
            </a:lvl1pPr>
          </a:lstStyle>
          <a:p>
            <a:pPr lvl="0"/>
            <a:r>
              <a:rPr lang="nb-NO"/>
              <a:t>Klikk for å redigere tittelstil</a:t>
            </a:r>
          </a:p>
        </p:txBody>
      </p:sp>
      <p:sp>
        <p:nvSpPr>
          <p:cNvPr id="3" name="Plassholder for bilde 2"/>
          <p:cNvSpPr txBox="1">
            <a:spLocks noGrp="1"/>
          </p:cNvSpPr>
          <p:nvPr>
            <p:ph type="pic" idx="1"/>
          </p:nvPr>
        </p:nvSpPr>
        <p:spPr>
          <a:xfrm>
            <a:off x="5183184" y="987423"/>
            <a:ext cx="6172200" cy="4873623"/>
          </a:xfrm>
        </p:spPr>
        <p:txBody>
          <a:bodyPr>
            <a:normAutofit/>
          </a:bodyPr>
          <a:lstStyle>
            <a:lvl1pPr marL="0" indent="0">
              <a:buNone/>
              <a:defRPr sz="3200"/>
            </a:lvl1pPr>
          </a:lstStyle>
          <a:p>
            <a:pPr lvl="0"/>
            <a:endParaRPr lang="nb-NO" noProof="0"/>
          </a:p>
        </p:txBody>
      </p:sp>
      <p:sp>
        <p:nvSpPr>
          <p:cNvPr id="4" name="Plassholder for tekst 3"/>
          <p:cNvSpPr txBox="1">
            <a:spLocks noGrp="1"/>
          </p:cNvSpPr>
          <p:nvPr>
            <p:ph type="body" idx="2"/>
          </p:nvPr>
        </p:nvSpPr>
        <p:spPr>
          <a:xfrm>
            <a:off x="839784" y="2057400"/>
            <a:ext cx="3932240" cy="3811584"/>
          </a:xfrm>
        </p:spPr>
        <p:txBody>
          <a:bodyPr/>
          <a:lstStyle>
            <a:lvl1pPr marL="0" indent="0">
              <a:buNone/>
              <a:defRPr sz="1600"/>
            </a:lvl1pPr>
          </a:lstStyle>
          <a:p>
            <a:pPr lvl="0"/>
            <a:r>
              <a:rPr lang="nb-NO"/>
              <a:t>Klikk for å redigere tekststiler i malen</a:t>
            </a:r>
          </a:p>
        </p:txBody>
      </p:sp>
      <p:sp>
        <p:nvSpPr>
          <p:cNvPr id="5" name="Plassholder for dato 3">
            <a:extLst>
              <a:ext uri="{FF2B5EF4-FFF2-40B4-BE49-F238E27FC236}">
                <a16:creationId xmlns:a16="http://schemas.microsoft.com/office/drawing/2014/main" id="{79A6ED3F-1D2E-4663-9F40-3F6A9B48205F}"/>
              </a:ext>
            </a:extLst>
          </p:cNvPr>
          <p:cNvSpPr txBox="1">
            <a:spLocks noGrp="1"/>
          </p:cNvSpPr>
          <p:nvPr>
            <p:ph type="dt" sz="half" idx="10"/>
          </p:nvPr>
        </p:nvSpPr>
        <p:spPr>
          <a:ln/>
        </p:spPr>
        <p:txBody>
          <a:bodyPr/>
          <a:lstStyle>
            <a:lvl1pPr>
              <a:defRPr/>
            </a:lvl1pPr>
          </a:lstStyle>
          <a:p>
            <a:pPr>
              <a:defRPr/>
            </a:pPr>
            <a:fld id="{DDC1275A-D66A-49CD-911C-4DE9A1893AB5}" type="datetime1">
              <a:rPr lang="nb-NO"/>
              <a:pPr>
                <a:defRPr/>
              </a:pPr>
              <a:t>15.01.2024</a:t>
            </a:fld>
            <a:endParaRPr/>
          </a:p>
        </p:txBody>
      </p:sp>
      <p:sp>
        <p:nvSpPr>
          <p:cNvPr id="6" name="Plassholder for bunntekst 4">
            <a:extLst>
              <a:ext uri="{FF2B5EF4-FFF2-40B4-BE49-F238E27FC236}">
                <a16:creationId xmlns:a16="http://schemas.microsoft.com/office/drawing/2014/main" id="{26FD4D37-97A2-4E04-9828-29DF9B147349}"/>
              </a:ext>
            </a:extLst>
          </p:cNvPr>
          <p:cNvSpPr txBox="1">
            <a:spLocks noGrp="1"/>
          </p:cNvSpPr>
          <p:nvPr>
            <p:ph type="ftr" sz="quarter" idx="11"/>
          </p:nvPr>
        </p:nvSpPr>
        <p:spPr>
          <a:ln/>
        </p:spPr>
        <p:txBody>
          <a:bodyPr/>
          <a:lstStyle>
            <a:lvl1pPr>
              <a:defRPr/>
            </a:lvl1pPr>
          </a:lstStyle>
          <a:p>
            <a:pPr>
              <a:defRPr/>
            </a:pPr>
            <a:endParaRPr/>
          </a:p>
        </p:txBody>
      </p:sp>
      <p:sp>
        <p:nvSpPr>
          <p:cNvPr id="7" name="Plassholder for lysbildenummer 5">
            <a:extLst>
              <a:ext uri="{FF2B5EF4-FFF2-40B4-BE49-F238E27FC236}">
                <a16:creationId xmlns:a16="http://schemas.microsoft.com/office/drawing/2014/main" id="{22BD7A60-EADE-4819-AE1B-7073E99FE1A4}"/>
              </a:ext>
            </a:extLst>
          </p:cNvPr>
          <p:cNvSpPr txBox="1">
            <a:spLocks noGrp="1"/>
          </p:cNvSpPr>
          <p:nvPr>
            <p:ph type="sldNum" sz="quarter" idx="12"/>
          </p:nvPr>
        </p:nvSpPr>
        <p:spPr>
          <a:ln/>
        </p:spPr>
        <p:txBody>
          <a:bodyPr/>
          <a:lstStyle>
            <a:lvl1pPr>
              <a:defRPr/>
            </a:lvl1pPr>
          </a:lstStyle>
          <a:p>
            <a:pPr>
              <a:defRPr/>
            </a:pPr>
            <a:fld id="{09C3CB23-B8D9-4983-A8C4-33956DCEA5E9}" type="slidenum">
              <a:rPr/>
              <a:pPr>
                <a:defRPr/>
              </a:pPr>
              <a:t>‹#›</a:t>
            </a:fld>
            <a:endParaRPr/>
          </a:p>
        </p:txBody>
      </p:sp>
    </p:spTree>
    <p:extLst>
      <p:ext uri="{BB962C8B-B14F-4D97-AF65-F5344CB8AC3E}">
        <p14:creationId xmlns:p14="http://schemas.microsoft.com/office/powerpoint/2010/main" val="399033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29258F6-2699-FC0A-E4C6-B2546289DDA7}"/>
              </a:ext>
            </a:extLst>
          </p:cNvPr>
          <p:cNvSpPr txBox="1">
            <a:spLocks/>
          </p:cNvSpPr>
          <p:nvPr userDrawn="1"/>
        </p:nvSpPr>
        <p:spPr>
          <a:xfrm>
            <a:off x="-165788" y="338345"/>
            <a:ext cx="3889889" cy="520877"/>
          </a:xfrm>
          <a:prstGeom prst="rect">
            <a:avLst/>
          </a:prstGeom>
        </p:spPr>
        <p:txBody>
          <a:bodyPr/>
          <a:lstStyle>
            <a:lvl1pPr marL="0" marR="0" indent="0" algn="ctr" defTabSz="1828800" rtl="0" latinLnBrk="0">
              <a:lnSpc>
                <a:spcPct val="100000"/>
              </a:lnSpc>
              <a:spcBef>
                <a:spcPts val="0"/>
              </a:spcBef>
              <a:spcAft>
                <a:spcPts val="0"/>
              </a:spcAft>
              <a:buClrTx/>
              <a:buSzTx/>
              <a:buFontTx/>
              <a:buNone/>
              <a:tabLst/>
              <a:defRPr sz="5400" b="0" i="0" u="none" strike="noStrike" cap="none" spc="0" baseline="0">
                <a:solidFill>
                  <a:schemeClr val="tx1"/>
                </a:solidFill>
                <a:uFillTx/>
                <a:latin typeface="Avenir Next LT Pro" panose="020B0504020202020204" pitchFamily="34" charset="0"/>
                <a:ea typeface="+mn-ea"/>
                <a:cs typeface="+mn-cs"/>
                <a:sym typeface="Calibri"/>
              </a:defRPr>
            </a:lvl1pPr>
            <a:lvl2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2pPr>
            <a:lvl3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3pPr>
            <a:lvl4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4pPr>
            <a:lvl5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5pPr>
            <a:lvl6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6pPr>
            <a:lvl7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7pPr>
            <a:lvl8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8pPr>
            <a:lvl9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9pPr>
          </a:lstStyle>
          <a:p>
            <a:pPr hangingPunct="1"/>
            <a:r>
              <a:rPr lang="en-US" sz="1800" b="1" dirty="0">
                <a:latin typeface="Pill Gothic 600mg Lt" panose="02000503030000020004"/>
              </a:rPr>
              <a:t>AGENDA</a:t>
            </a:r>
          </a:p>
        </p:txBody>
      </p:sp>
      <p:sp>
        <p:nvSpPr>
          <p:cNvPr id="2" name="Text Placeholder 4">
            <a:extLst>
              <a:ext uri="{FF2B5EF4-FFF2-40B4-BE49-F238E27FC236}">
                <a16:creationId xmlns:a16="http://schemas.microsoft.com/office/drawing/2014/main" id="{23721C9F-9B2C-8C8E-761F-78BF945DEA38}"/>
              </a:ext>
            </a:extLst>
          </p:cNvPr>
          <p:cNvSpPr>
            <a:spLocks noGrp="1"/>
          </p:cNvSpPr>
          <p:nvPr>
            <p:ph type="body" sz="quarter" idx="11"/>
          </p:nvPr>
        </p:nvSpPr>
        <p:spPr>
          <a:xfrm>
            <a:off x="461163" y="1704762"/>
            <a:ext cx="8001000" cy="3019425"/>
          </a:xfrm>
          <a:prstGeom prst="rect">
            <a:avLst/>
          </a:prstGeom>
        </p:spPr>
        <p:txBody>
          <a:bodyPr/>
          <a:lstStyle>
            <a:lvl1pPr>
              <a:defRPr>
                <a:solidFill>
                  <a:schemeClr val="tx1"/>
                </a:solidFill>
                <a:latin typeface="Pill Gothic 600mg Lt" panose="02000503030000020004"/>
              </a:defRPr>
            </a:lvl1pPr>
            <a:lvl2pPr>
              <a:defRPr>
                <a:solidFill>
                  <a:schemeClr val="tx1"/>
                </a:solidFill>
                <a:latin typeface="Pill Gothic 600mg Lt" panose="02000503030000020004"/>
              </a:defRPr>
            </a:lvl2pPr>
            <a:lvl3pPr>
              <a:defRPr>
                <a:solidFill>
                  <a:schemeClr val="tx1"/>
                </a:solidFill>
                <a:latin typeface="Pill Gothic 600mg Lt" panose="02000503030000020004"/>
              </a:defRPr>
            </a:lvl3pPr>
            <a:lvl4pPr>
              <a:defRPr>
                <a:solidFill>
                  <a:schemeClr val="tx1"/>
                </a:solidFill>
                <a:latin typeface="Pill Gothic 600mg Lt" panose="02000503030000020004"/>
              </a:defRPr>
            </a:lvl4pPr>
            <a:lvl5pPr>
              <a:defRPr>
                <a:solidFill>
                  <a:schemeClr val="tx1"/>
                </a:solidFill>
                <a:latin typeface="Pill Gothic 600mg Lt" panose="0200050303000002000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2E01EB50-A727-BD3F-8770-95EB131F9594}"/>
              </a:ext>
            </a:extLst>
          </p:cNvPr>
          <p:cNvSpPr>
            <a:spLocks noGrp="1"/>
          </p:cNvSpPr>
          <p:nvPr>
            <p:ph type="title" hasCustomPrompt="1"/>
          </p:nvPr>
        </p:nvSpPr>
        <p:spPr>
          <a:xfrm>
            <a:off x="4461663" y="346060"/>
            <a:ext cx="3268675" cy="520877"/>
          </a:xfrm>
          <a:prstGeom prst="rect">
            <a:avLst/>
          </a:prstGeom>
          <a:ln>
            <a:solidFill>
              <a:schemeClr val="bg1"/>
            </a:solidFill>
          </a:ln>
        </p:spPr>
        <p:txBody>
          <a:bodyPr/>
          <a:lstStyle>
            <a:lvl1pPr>
              <a:defRPr sz="1800" b="1">
                <a:solidFill>
                  <a:schemeClr val="tx1"/>
                </a:solidFill>
                <a:latin typeface="Pill Gothic 600mg Lt" panose="02000503030000020004"/>
              </a:defRPr>
            </a:lvl1pPr>
          </a:lstStyle>
          <a:p>
            <a:r>
              <a:rPr lang="en-US" dirty="0"/>
              <a:t>STRATEGIC PLANNING</a:t>
            </a:r>
          </a:p>
        </p:txBody>
      </p:sp>
      <p:sp>
        <p:nvSpPr>
          <p:cNvPr id="3" name="FOR INTERNAL USE ONLY/STRICTLY CONFIDENTIAL/NOT TO BE DUPLICATED">
            <a:extLst>
              <a:ext uri="{FF2B5EF4-FFF2-40B4-BE49-F238E27FC236}">
                <a16:creationId xmlns:a16="http://schemas.microsoft.com/office/drawing/2014/main" id="{166E371D-A1D6-8154-7DCE-2229B8F41A18}"/>
              </a:ext>
            </a:extLst>
          </p:cNvPr>
          <p:cNvSpPr txBox="1"/>
          <p:nvPr userDrawn="1"/>
        </p:nvSpPr>
        <p:spPr>
          <a:xfrm>
            <a:off x="3457896" y="6480383"/>
            <a:ext cx="5245588" cy="1949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000">
                <a:solidFill>
                  <a:srgbClr val="FFFFFF"/>
                </a:solidFill>
                <a:latin typeface="Pill Gothic 600mg Regular"/>
                <a:ea typeface="Pill Gothic 600mg Regular"/>
                <a:cs typeface="Pill Gothic 600mg Regular"/>
                <a:sym typeface="Pill Gothic 600mg Regular"/>
              </a:defRPr>
            </a:lvl1pPr>
          </a:lstStyle>
          <a:p>
            <a:pPr algn="ctr"/>
            <a:r>
              <a:rPr sz="600" dirty="0">
                <a:solidFill>
                  <a:schemeClr val="tx1"/>
                </a:solidFill>
              </a:rPr>
              <a:t>FOR INTERNAL USE ONLY/STRICTLY CONFIDENTIAL/NOT TO BE DUPLICATED</a:t>
            </a:r>
          </a:p>
        </p:txBody>
      </p:sp>
      <p:cxnSp>
        <p:nvCxnSpPr>
          <p:cNvPr id="5" name="Gerader Verbinder 4">
            <a:extLst>
              <a:ext uri="{FF2B5EF4-FFF2-40B4-BE49-F238E27FC236}">
                <a16:creationId xmlns:a16="http://schemas.microsoft.com/office/drawing/2014/main" id="{A26C0808-1A8E-D4A9-18D4-B5F984F13C1A}"/>
              </a:ext>
            </a:extLst>
          </p:cNvPr>
          <p:cNvCxnSpPr/>
          <p:nvPr userDrawn="1"/>
        </p:nvCxnSpPr>
        <p:spPr>
          <a:xfrm>
            <a:off x="231450" y="846035"/>
            <a:ext cx="11698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10">
            <a:extLst>
              <a:ext uri="{FF2B5EF4-FFF2-40B4-BE49-F238E27FC236}">
                <a16:creationId xmlns:a16="http://schemas.microsoft.com/office/drawing/2014/main" id="{33398B97-B1FF-48BA-19C6-55C0606B8E4F}"/>
              </a:ext>
            </a:extLst>
          </p:cNvPr>
          <p:cNvCxnSpPr>
            <a:cxnSpLocks/>
          </p:cNvCxnSpPr>
          <p:nvPr userDrawn="1"/>
        </p:nvCxnSpPr>
        <p:spPr>
          <a:xfrm>
            <a:off x="231450" y="6332314"/>
            <a:ext cx="11729101" cy="19465"/>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pic>
        <p:nvPicPr>
          <p:cNvPr id="9" name="pasted-image.tiff" descr="pasted-image.tiff">
            <a:extLst>
              <a:ext uri="{FF2B5EF4-FFF2-40B4-BE49-F238E27FC236}">
                <a16:creationId xmlns:a16="http://schemas.microsoft.com/office/drawing/2014/main" id="{6963976C-2CF6-4B6F-065B-37A4E729CCC8}"/>
              </a:ext>
            </a:extLst>
          </p:cNvPr>
          <p:cNvPicPr>
            <a:picLocks noChangeAspect="1"/>
          </p:cNvPicPr>
          <p:nvPr userDrawn="1"/>
        </p:nvPicPr>
        <p:blipFill>
          <a:blip r:embed="rId2"/>
          <a:stretch>
            <a:fillRect/>
          </a:stretch>
        </p:blipFill>
        <p:spPr>
          <a:xfrm>
            <a:off x="10508996" y="414589"/>
            <a:ext cx="1413847" cy="208288"/>
          </a:xfrm>
          <a:prstGeom prst="rect">
            <a:avLst/>
          </a:prstGeom>
          <a:ln w="12700">
            <a:miter lim="400000"/>
          </a:ln>
        </p:spPr>
      </p:pic>
    </p:spTree>
    <p:extLst>
      <p:ext uri="{BB962C8B-B14F-4D97-AF65-F5344CB8AC3E}">
        <p14:creationId xmlns:p14="http://schemas.microsoft.com/office/powerpoint/2010/main" val="235275434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Egendefinert oppsett">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3" name="Plassholder for dato 3">
            <a:extLst>
              <a:ext uri="{FF2B5EF4-FFF2-40B4-BE49-F238E27FC236}">
                <a16:creationId xmlns:a16="http://schemas.microsoft.com/office/drawing/2014/main" id="{BBCB6C58-D998-4B93-8C20-FAA808F88C58}"/>
              </a:ext>
            </a:extLst>
          </p:cNvPr>
          <p:cNvSpPr txBox="1">
            <a:spLocks noGrp="1"/>
          </p:cNvSpPr>
          <p:nvPr>
            <p:ph type="dt" sz="half" idx="10"/>
          </p:nvPr>
        </p:nvSpPr>
        <p:spPr>
          <a:ln/>
        </p:spPr>
        <p:txBody>
          <a:bodyPr/>
          <a:lstStyle>
            <a:lvl1pPr>
              <a:defRPr/>
            </a:lvl1pPr>
          </a:lstStyle>
          <a:p>
            <a:pPr>
              <a:defRPr/>
            </a:pPr>
            <a:fld id="{8DB75722-065A-44F0-B59B-77A6D2AFBE88}" type="datetime1">
              <a:rPr lang="nb-NO"/>
              <a:pPr>
                <a:defRPr/>
              </a:pPr>
              <a:t>15.01.2024</a:t>
            </a:fld>
            <a:endParaRPr/>
          </a:p>
        </p:txBody>
      </p:sp>
      <p:sp>
        <p:nvSpPr>
          <p:cNvPr id="4" name="Plassholder for bunntekst 4">
            <a:extLst>
              <a:ext uri="{FF2B5EF4-FFF2-40B4-BE49-F238E27FC236}">
                <a16:creationId xmlns:a16="http://schemas.microsoft.com/office/drawing/2014/main" id="{4413D992-CBD9-43EA-992C-D4FE0F1ED561}"/>
              </a:ext>
            </a:extLst>
          </p:cNvPr>
          <p:cNvSpPr txBox="1">
            <a:spLocks noGrp="1"/>
          </p:cNvSpPr>
          <p:nvPr>
            <p:ph type="ftr" sz="quarter" idx="11"/>
          </p:nvPr>
        </p:nvSpPr>
        <p:spPr>
          <a:ln/>
        </p:spPr>
        <p:txBody>
          <a:bodyPr/>
          <a:lstStyle>
            <a:lvl1pPr>
              <a:defRPr/>
            </a:lvl1pPr>
          </a:lstStyle>
          <a:p>
            <a:pPr>
              <a:defRPr/>
            </a:pPr>
            <a:endParaRPr/>
          </a:p>
        </p:txBody>
      </p:sp>
      <p:sp>
        <p:nvSpPr>
          <p:cNvPr id="5" name="Plassholder for lysbildenummer 5">
            <a:extLst>
              <a:ext uri="{FF2B5EF4-FFF2-40B4-BE49-F238E27FC236}">
                <a16:creationId xmlns:a16="http://schemas.microsoft.com/office/drawing/2014/main" id="{6E394C6D-1338-43BD-8F16-A38B7BDDC659}"/>
              </a:ext>
            </a:extLst>
          </p:cNvPr>
          <p:cNvSpPr txBox="1">
            <a:spLocks noGrp="1"/>
          </p:cNvSpPr>
          <p:nvPr>
            <p:ph type="sldNum" sz="quarter" idx="12"/>
          </p:nvPr>
        </p:nvSpPr>
        <p:spPr>
          <a:ln/>
        </p:spPr>
        <p:txBody>
          <a:bodyPr/>
          <a:lstStyle>
            <a:lvl1pPr>
              <a:defRPr/>
            </a:lvl1pPr>
          </a:lstStyle>
          <a:p>
            <a:pPr>
              <a:defRPr/>
            </a:pPr>
            <a:fld id="{5DFECF22-8444-4002-AB59-08D52B8BA89F}" type="slidenum">
              <a:rPr/>
              <a:pPr>
                <a:defRPr/>
              </a:pPr>
              <a:t>‹#›</a:t>
            </a:fld>
            <a:endParaRPr/>
          </a:p>
        </p:txBody>
      </p:sp>
    </p:spTree>
    <p:extLst>
      <p:ext uri="{BB962C8B-B14F-4D97-AF65-F5344CB8AC3E}">
        <p14:creationId xmlns:p14="http://schemas.microsoft.com/office/powerpoint/2010/main" val="287618091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3" name="Plassholder for loddrett tekst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C68D77B-CA8B-4BFF-BC70-0C1B4D807E8D}"/>
              </a:ext>
            </a:extLst>
          </p:cNvPr>
          <p:cNvSpPr txBox="1">
            <a:spLocks noGrp="1"/>
          </p:cNvSpPr>
          <p:nvPr>
            <p:ph type="dt" sz="half" idx="10"/>
          </p:nvPr>
        </p:nvSpPr>
        <p:spPr>
          <a:ln/>
        </p:spPr>
        <p:txBody>
          <a:bodyPr/>
          <a:lstStyle>
            <a:lvl1pPr>
              <a:defRPr/>
            </a:lvl1pPr>
          </a:lstStyle>
          <a:p>
            <a:pPr>
              <a:defRPr/>
            </a:pPr>
            <a:fld id="{00D153EE-DF33-404F-9F3B-7E52772E667E}" type="datetime1">
              <a:rPr lang="nb-NO"/>
              <a:pPr>
                <a:defRPr/>
              </a:pPr>
              <a:t>15.01.2024</a:t>
            </a:fld>
            <a:endParaRPr/>
          </a:p>
        </p:txBody>
      </p:sp>
      <p:sp>
        <p:nvSpPr>
          <p:cNvPr id="5" name="Plassholder for bunntekst 4">
            <a:extLst>
              <a:ext uri="{FF2B5EF4-FFF2-40B4-BE49-F238E27FC236}">
                <a16:creationId xmlns:a16="http://schemas.microsoft.com/office/drawing/2014/main" id="{1837016F-AB04-4F0F-BD47-C5EB5A3CE2AE}"/>
              </a:ext>
            </a:extLst>
          </p:cNvPr>
          <p:cNvSpPr txBox="1">
            <a:spLocks noGrp="1"/>
          </p:cNvSpPr>
          <p:nvPr>
            <p:ph type="ftr" sz="quarter" idx="11"/>
          </p:nvPr>
        </p:nvSpPr>
        <p:spPr>
          <a:ln/>
        </p:spPr>
        <p:txBody>
          <a:bodyPr/>
          <a:lstStyle>
            <a:lvl1pPr>
              <a:defRPr/>
            </a:lvl1pPr>
          </a:lstStyle>
          <a:p>
            <a:pPr>
              <a:defRPr/>
            </a:pPr>
            <a:endParaRPr/>
          </a:p>
        </p:txBody>
      </p:sp>
      <p:sp>
        <p:nvSpPr>
          <p:cNvPr id="6" name="Plassholder for lysbildenummer 5">
            <a:extLst>
              <a:ext uri="{FF2B5EF4-FFF2-40B4-BE49-F238E27FC236}">
                <a16:creationId xmlns:a16="http://schemas.microsoft.com/office/drawing/2014/main" id="{2D6EAF93-79B6-4693-9A71-B623DB8815B8}"/>
              </a:ext>
            </a:extLst>
          </p:cNvPr>
          <p:cNvSpPr txBox="1">
            <a:spLocks noGrp="1"/>
          </p:cNvSpPr>
          <p:nvPr>
            <p:ph type="sldNum" sz="quarter" idx="12"/>
          </p:nvPr>
        </p:nvSpPr>
        <p:spPr>
          <a:ln/>
        </p:spPr>
        <p:txBody>
          <a:bodyPr/>
          <a:lstStyle>
            <a:lvl1pPr>
              <a:defRPr/>
            </a:lvl1pPr>
          </a:lstStyle>
          <a:p>
            <a:pPr>
              <a:defRPr/>
            </a:pPr>
            <a:fld id="{92E423ED-275E-41E7-B045-8830B8A4D182}" type="slidenum">
              <a:rPr/>
              <a:pPr>
                <a:defRPr/>
              </a:pPr>
              <a:t>‹#›</a:t>
            </a:fld>
            <a:endParaRPr/>
          </a:p>
        </p:txBody>
      </p:sp>
    </p:spTree>
    <p:extLst>
      <p:ext uri="{BB962C8B-B14F-4D97-AF65-F5344CB8AC3E}">
        <p14:creationId xmlns:p14="http://schemas.microsoft.com/office/powerpoint/2010/main" val="1934620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txBox="1">
            <a:spLocks noGrp="1"/>
          </p:cNvSpPr>
          <p:nvPr>
            <p:ph type="title" orient="vert"/>
          </p:nvPr>
        </p:nvSpPr>
        <p:spPr>
          <a:xfrm>
            <a:off x="8724903" y="365129"/>
            <a:ext cx="2628899" cy="5811834"/>
          </a:xfrm>
        </p:spPr>
        <p:txBody>
          <a:bodyPr vert="eaVert"/>
          <a:lstStyle>
            <a:lvl1pPr>
              <a:defRPr/>
            </a:lvl1pPr>
          </a:lstStyle>
          <a:p>
            <a:pPr lvl="0"/>
            <a:r>
              <a:rPr lang="nb-NO"/>
              <a:t>Klikk for å redigere tittelstil</a:t>
            </a:r>
          </a:p>
        </p:txBody>
      </p:sp>
      <p:sp>
        <p:nvSpPr>
          <p:cNvPr id="3" name="Plassholder for loddrett tekst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5ECCB12-622A-4253-A0E3-DA75E2A44DEE}"/>
              </a:ext>
            </a:extLst>
          </p:cNvPr>
          <p:cNvSpPr txBox="1">
            <a:spLocks noGrp="1"/>
          </p:cNvSpPr>
          <p:nvPr>
            <p:ph type="dt" sz="half" idx="10"/>
          </p:nvPr>
        </p:nvSpPr>
        <p:spPr/>
        <p:txBody>
          <a:bodyPr/>
          <a:lstStyle>
            <a:lvl1pPr>
              <a:defRPr/>
            </a:lvl1pPr>
          </a:lstStyle>
          <a:p>
            <a:pPr>
              <a:defRPr/>
            </a:pPr>
            <a:fld id="{A5733057-0848-40A2-8F52-5FC7E6FD3703}" type="datetime1">
              <a:rPr lang="nb-NO"/>
              <a:pPr>
                <a:defRPr/>
              </a:pPr>
              <a:t>15.01.2024</a:t>
            </a:fld>
            <a:endParaRPr/>
          </a:p>
        </p:txBody>
      </p:sp>
      <p:sp>
        <p:nvSpPr>
          <p:cNvPr id="5" name="Plassholder for bunntekst 4">
            <a:extLst>
              <a:ext uri="{FF2B5EF4-FFF2-40B4-BE49-F238E27FC236}">
                <a16:creationId xmlns:a16="http://schemas.microsoft.com/office/drawing/2014/main" id="{43F44600-E667-48D8-A142-6B9DE35F4899}"/>
              </a:ext>
            </a:extLst>
          </p:cNvPr>
          <p:cNvSpPr txBox="1">
            <a:spLocks noGrp="1"/>
          </p:cNvSpPr>
          <p:nvPr>
            <p:ph type="ftr" sz="quarter" idx="11"/>
          </p:nvPr>
        </p:nvSpPr>
        <p:spPr/>
        <p:txBody>
          <a:bodyPr/>
          <a:lstStyle>
            <a:lvl1pPr>
              <a:defRPr/>
            </a:lvl1pPr>
          </a:lstStyle>
          <a:p>
            <a:pPr>
              <a:defRPr/>
            </a:pPr>
            <a:endParaRPr/>
          </a:p>
        </p:txBody>
      </p:sp>
      <p:sp>
        <p:nvSpPr>
          <p:cNvPr id="6" name="Plassholder for lysbildenummer 5">
            <a:extLst>
              <a:ext uri="{FF2B5EF4-FFF2-40B4-BE49-F238E27FC236}">
                <a16:creationId xmlns:a16="http://schemas.microsoft.com/office/drawing/2014/main" id="{ABEA1793-5D88-4435-99AA-2AF5938AC819}"/>
              </a:ext>
            </a:extLst>
          </p:cNvPr>
          <p:cNvSpPr txBox="1">
            <a:spLocks noGrp="1"/>
          </p:cNvSpPr>
          <p:nvPr>
            <p:ph type="sldNum" sz="quarter" idx="12"/>
          </p:nvPr>
        </p:nvSpPr>
        <p:spPr>
          <a:xfrm>
            <a:off x="8572500" y="6356350"/>
            <a:ext cx="2476500" cy="304800"/>
          </a:xfrm>
        </p:spPr>
        <p:txBody>
          <a:bodyPr/>
          <a:lstStyle>
            <a:lvl1pPr>
              <a:defRPr/>
            </a:lvl1pPr>
          </a:lstStyle>
          <a:p>
            <a:pPr>
              <a:defRPr/>
            </a:pPr>
            <a:fld id="{B24B8DB6-FDD2-46FD-8F39-27E508785CAD}" type="slidenum">
              <a:rPr/>
              <a:pPr>
                <a:defRPr/>
              </a:pPr>
              <a:t>‹#›</a:t>
            </a:fld>
            <a:endParaRPr/>
          </a:p>
        </p:txBody>
      </p:sp>
    </p:spTree>
    <p:extLst>
      <p:ext uri="{BB962C8B-B14F-4D97-AF65-F5344CB8AC3E}">
        <p14:creationId xmlns:p14="http://schemas.microsoft.com/office/powerpoint/2010/main" val="3171251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43" name="Slide Subtitle"/>
          <p:cNvSpPr txBox="1">
            <a:spLocks noGrp="1"/>
          </p:cNvSpPr>
          <p:nvPr>
            <p:ph type="body" sz="quarter" idx="21" hasCustomPrompt="1"/>
          </p:nvPr>
        </p:nvSpPr>
        <p:spPr>
          <a:xfrm>
            <a:off x="603252" y="1186482"/>
            <a:ext cx="10985500" cy="467391"/>
          </a:xfrm>
          <a:prstGeom prst="rect">
            <a:avLst/>
          </a:prstGeom>
        </p:spPr>
        <p:txBody>
          <a:bodyPr lIns="45719" tIns="45719" rIns="45719" bIns="45719"/>
          <a:lstStyle>
            <a:lvl1pPr marL="0" indent="0" defTabSz="412756">
              <a:lnSpc>
                <a:spcPct val="100000"/>
              </a:lnSpc>
              <a:spcBef>
                <a:spcPts val="0"/>
              </a:spcBef>
              <a:buSzTx/>
              <a:buNone/>
              <a:defRPr sz="2751" b="1"/>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494685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txBox="1">
            <a:spLocks noGrp="1"/>
          </p:cNvSpPr>
          <p:nvPr>
            <p:ph type="ctrTitle"/>
          </p:nvPr>
        </p:nvSpPr>
        <p:spPr>
          <a:xfrm>
            <a:off x="1524003" y="1122361"/>
            <a:ext cx="9144000" cy="2387598"/>
          </a:xfrm>
        </p:spPr>
        <p:txBody>
          <a:bodyPr anchor="b" anchorCtr="1"/>
          <a:lstStyle>
            <a:lvl1pPr algn="ctr">
              <a:defRPr sz="6000"/>
            </a:lvl1pPr>
          </a:lstStyle>
          <a:p>
            <a:pPr lvl="0"/>
            <a:r>
              <a:rPr lang="nb-NO"/>
              <a:t>Klikk for å redigere tittelstil</a:t>
            </a:r>
          </a:p>
        </p:txBody>
      </p:sp>
      <p:sp>
        <p:nvSpPr>
          <p:cNvPr id="3" name="Undertittel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nb-NO"/>
              <a:t>Klikk for å redigere undertittelstil i malen</a:t>
            </a:r>
          </a:p>
        </p:txBody>
      </p:sp>
      <p:sp>
        <p:nvSpPr>
          <p:cNvPr id="4" name="Plassholder for dato 3">
            <a:extLst>
              <a:ext uri="{FF2B5EF4-FFF2-40B4-BE49-F238E27FC236}">
                <a16:creationId xmlns:a16="http://schemas.microsoft.com/office/drawing/2014/main" id="{A58A7B66-EA09-384B-98E1-7B4D9DA51440}"/>
              </a:ext>
            </a:extLst>
          </p:cNvPr>
          <p:cNvSpPr txBox="1">
            <a:spLocks noGrp="1"/>
          </p:cNvSpPr>
          <p:nvPr>
            <p:ph type="dt" sz="half" idx="10"/>
          </p:nvPr>
        </p:nvSpPr>
        <p:spPr/>
        <p:txBody>
          <a:bodyPr/>
          <a:lstStyle>
            <a:lvl1pPr>
              <a:defRPr/>
            </a:lvl1pPr>
          </a:lstStyle>
          <a:p>
            <a:pPr>
              <a:defRPr/>
            </a:pPr>
            <a:fld id="{3324E1D6-5534-534F-9F3A-A6F05FC91A0A}" type="datetime1">
              <a:rPr lang="en-US"/>
              <a:pPr>
                <a:defRPr/>
              </a:pPr>
              <a:t>1/15/2024</a:t>
            </a:fld>
            <a:endParaRPr/>
          </a:p>
        </p:txBody>
      </p:sp>
      <p:sp>
        <p:nvSpPr>
          <p:cNvPr id="5" name="Plassholder for bunntekst 4">
            <a:extLst>
              <a:ext uri="{FF2B5EF4-FFF2-40B4-BE49-F238E27FC236}">
                <a16:creationId xmlns:a16="http://schemas.microsoft.com/office/drawing/2014/main" id="{0ACB63CA-5E03-7242-9136-7B915E71FF85}"/>
              </a:ext>
            </a:extLst>
          </p:cNvPr>
          <p:cNvSpPr txBox="1">
            <a:spLocks noGrp="1"/>
          </p:cNvSpPr>
          <p:nvPr>
            <p:ph type="ftr" sz="quarter" idx="11"/>
          </p:nvPr>
        </p:nvSpPr>
        <p:spPr/>
        <p:txBody>
          <a:bodyPr/>
          <a:lstStyle>
            <a:lvl1pPr>
              <a:defRPr/>
            </a:lvl1pPr>
          </a:lstStyle>
          <a:p>
            <a:pPr>
              <a:defRPr/>
            </a:pPr>
            <a:endParaRPr/>
          </a:p>
        </p:txBody>
      </p:sp>
      <p:sp>
        <p:nvSpPr>
          <p:cNvPr id="6" name="Plassholder for lysbildenummer 5">
            <a:extLst>
              <a:ext uri="{FF2B5EF4-FFF2-40B4-BE49-F238E27FC236}">
                <a16:creationId xmlns:a16="http://schemas.microsoft.com/office/drawing/2014/main" id="{FA52587F-116C-414B-A3F9-3B46181B21CC}"/>
              </a:ext>
            </a:extLst>
          </p:cNvPr>
          <p:cNvSpPr txBox="1">
            <a:spLocks noGrp="1"/>
          </p:cNvSpPr>
          <p:nvPr>
            <p:ph type="sldNum" sz="quarter" idx="12"/>
          </p:nvPr>
        </p:nvSpPr>
        <p:spPr>
          <a:xfrm>
            <a:off x="9296400" y="6356350"/>
            <a:ext cx="2743200" cy="365125"/>
          </a:xfrm>
        </p:spPr>
        <p:txBody>
          <a:bodyPr/>
          <a:lstStyle>
            <a:lvl1pPr>
              <a:defRPr/>
            </a:lvl1pPr>
          </a:lstStyle>
          <a:p>
            <a:pPr>
              <a:defRPr/>
            </a:pPr>
            <a:fld id="{B8B3CFD5-0507-224A-B938-1EF05A5A024F}" type="slidenum">
              <a:rPr/>
              <a:pPr>
                <a:defRPr/>
              </a:pPr>
              <a:t>‹#›</a:t>
            </a:fld>
            <a:endParaRPr/>
          </a:p>
        </p:txBody>
      </p:sp>
    </p:spTree>
    <p:extLst>
      <p:ext uri="{BB962C8B-B14F-4D97-AF65-F5344CB8AC3E}">
        <p14:creationId xmlns:p14="http://schemas.microsoft.com/office/powerpoint/2010/main" val="78208701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3" name="Plassholder for innhold 2"/>
          <p:cNvSpPr txBox="1">
            <a:spLocks noGrp="1"/>
          </p:cNvSpPr>
          <p:nvPr>
            <p:ph idx="1"/>
          </p:nvPr>
        </p:nvSpPr>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A310F53-D433-504B-9B8D-423F01DCE4D9}"/>
              </a:ext>
            </a:extLst>
          </p:cNvPr>
          <p:cNvSpPr txBox="1">
            <a:spLocks noGrp="1"/>
          </p:cNvSpPr>
          <p:nvPr>
            <p:ph type="dt" sz="half" idx="10"/>
          </p:nvPr>
        </p:nvSpPr>
        <p:spPr/>
        <p:txBody>
          <a:bodyPr/>
          <a:lstStyle>
            <a:lvl1pPr>
              <a:defRPr/>
            </a:lvl1pPr>
          </a:lstStyle>
          <a:p>
            <a:pPr>
              <a:defRPr/>
            </a:pPr>
            <a:fld id="{12818B4D-6EFF-2740-887A-7FEF550A0A80}" type="datetime1">
              <a:rPr lang="en-US"/>
              <a:pPr>
                <a:defRPr/>
              </a:pPr>
              <a:t>1/15/2024</a:t>
            </a:fld>
            <a:endParaRPr/>
          </a:p>
        </p:txBody>
      </p:sp>
      <p:sp>
        <p:nvSpPr>
          <p:cNvPr id="5" name="Plassholder for bunntekst 4">
            <a:extLst>
              <a:ext uri="{FF2B5EF4-FFF2-40B4-BE49-F238E27FC236}">
                <a16:creationId xmlns:a16="http://schemas.microsoft.com/office/drawing/2014/main" id="{F7915229-563F-AF42-93F2-3A7597E247A0}"/>
              </a:ext>
            </a:extLst>
          </p:cNvPr>
          <p:cNvSpPr txBox="1">
            <a:spLocks noGrp="1"/>
          </p:cNvSpPr>
          <p:nvPr>
            <p:ph type="ftr" sz="quarter" idx="11"/>
          </p:nvPr>
        </p:nvSpPr>
        <p:spPr/>
        <p:txBody>
          <a:bodyPr/>
          <a:lstStyle>
            <a:lvl1pPr>
              <a:defRPr/>
            </a:lvl1pPr>
          </a:lstStyle>
          <a:p>
            <a:pPr>
              <a:defRPr/>
            </a:pPr>
            <a:endParaRPr/>
          </a:p>
        </p:txBody>
      </p:sp>
    </p:spTree>
    <p:extLst>
      <p:ext uri="{BB962C8B-B14F-4D97-AF65-F5344CB8AC3E}">
        <p14:creationId xmlns:p14="http://schemas.microsoft.com/office/powerpoint/2010/main" val="327996762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txBox="1">
            <a:spLocks noGrp="1"/>
          </p:cNvSpPr>
          <p:nvPr>
            <p:ph type="title"/>
          </p:nvPr>
        </p:nvSpPr>
        <p:spPr>
          <a:xfrm>
            <a:off x="831847" y="1709735"/>
            <a:ext cx="10515600" cy="2852735"/>
          </a:xfrm>
        </p:spPr>
        <p:txBody>
          <a:bodyPr anchor="b"/>
          <a:lstStyle>
            <a:lvl1pPr>
              <a:defRPr sz="6000"/>
            </a:lvl1pPr>
          </a:lstStyle>
          <a:p>
            <a:pPr lvl="0"/>
            <a:r>
              <a:rPr lang="nb-NO"/>
              <a:t>Klikk for å redigere tittelstil</a:t>
            </a:r>
          </a:p>
        </p:txBody>
      </p:sp>
      <p:sp>
        <p:nvSpPr>
          <p:cNvPr id="3" name="Plassholder for tekst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nb-NO"/>
              <a:t>Klikk for å redigere tekststiler i malen</a:t>
            </a:r>
          </a:p>
        </p:txBody>
      </p:sp>
      <p:sp>
        <p:nvSpPr>
          <p:cNvPr id="4" name="Plassholder for dato 3">
            <a:extLst>
              <a:ext uri="{FF2B5EF4-FFF2-40B4-BE49-F238E27FC236}">
                <a16:creationId xmlns:a16="http://schemas.microsoft.com/office/drawing/2014/main" id="{B0D1E83C-05D2-2744-8789-4D63029BB7DE}"/>
              </a:ext>
            </a:extLst>
          </p:cNvPr>
          <p:cNvSpPr txBox="1">
            <a:spLocks noGrp="1"/>
          </p:cNvSpPr>
          <p:nvPr>
            <p:ph type="dt" sz="half" idx="10"/>
          </p:nvPr>
        </p:nvSpPr>
        <p:spPr>
          <a:ln/>
        </p:spPr>
        <p:txBody>
          <a:bodyPr/>
          <a:lstStyle>
            <a:lvl1pPr>
              <a:defRPr/>
            </a:lvl1pPr>
          </a:lstStyle>
          <a:p>
            <a:pPr>
              <a:defRPr/>
            </a:pPr>
            <a:fld id="{3E82C292-5C05-2143-B9CD-EB77DA5E96D5}" type="datetime1">
              <a:rPr lang="en-US"/>
              <a:pPr>
                <a:defRPr/>
              </a:pPr>
              <a:t>1/15/2024</a:t>
            </a:fld>
            <a:endParaRPr/>
          </a:p>
        </p:txBody>
      </p:sp>
      <p:sp>
        <p:nvSpPr>
          <p:cNvPr id="5" name="Plassholder for bunntekst 4">
            <a:extLst>
              <a:ext uri="{FF2B5EF4-FFF2-40B4-BE49-F238E27FC236}">
                <a16:creationId xmlns:a16="http://schemas.microsoft.com/office/drawing/2014/main" id="{AAD2EB34-86E9-0949-8CED-2E654BA873ED}"/>
              </a:ext>
            </a:extLst>
          </p:cNvPr>
          <p:cNvSpPr txBox="1">
            <a:spLocks noGrp="1"/>
          </p:cNvSpPr>
          <p:nvPr>
            <p:ph type="ftr" sz="quarter" idx="11"/>
          </p:nvPr>
        </p:nvSpPr>
        <p:spPr>
          <a:ln/>
        </p:spPr>
        <p:txBody>
          <a:bodyPr/>
          <a:lstStyle>
            <a:lvl1pPr>
              <a:defRPr/>
            </a:lvl1pPr>
          </a:lstStyle>
          <a:p>
            <a:pPr>
              <a:defRPr/>
            </a:pPr>
            <a:endParaRPr/>
          </a:p>
        </p:txBody>
      </p:sp>
      <p:sp>
        <p:nvSpPr>
          <p:cNvPr id="6" name="Plassholder for lysbildenummer 5">
            <a:extLst>
              <a:ext uri="{FF2B5EF4-FFF2-40B4-BE49-F238E27FC236}">
                <a16:creationId xmlns:a16="http://schemas.microsoft.com/office/drawing/2014/main" id="{D263BD0F-ED99-5D45-871D-4E1931615654}"/>
              </a:ext>
            </a:extLst>
          </p:cNvPr>
          <p:cNvSpPr txBox="1">
            <a:spLocks noGrp="1"/>
          </p:cNvSpPr>
          <p:nvPr>
            <p:ph type="sldNum" sz="quarter" idx="12"/>
          </p:nvPr>
        </p:nvSpPr>
        <p:spPr>
          <a:ln/>
        </p:spPr>
        <p:txBody>
          <a:bodyPr/>
          <a:lstStyle>
            <a:lvl1pPr>
              <a:defRPr/>
            </a:lvl1pPr>
          </a:lstStyle>
          <a:p>
            <a:pPr>
              <a:defRPr/>
            </a:pPr>
            <a:fld id="{F8754C2C-B28D-DF46-89F1-6DED7BEFBD7D}" type="slidenum">
              <a:rPr/>
              <a:pPr>
                <a:defRPr/>
              </a:pPr>
              <a:t>‹#›</a:t>
            </a:fld>
            <a:endParaRPr/>
          </a:p>
        </p:txBody>
      </p:sp>
    </p:spTree>
    <p:extLst>
      <p:ext uri="{BB962C8B-B14F-4D97-AF65-F5344CB8AC3E}">
        <p14:creationId xmlns:p14="http://schemas.microsoft.com/office/powerpoint/2010/main" val="3901730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3" name="Plassholder for innhold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a16="http://schemas.microsoft.com/office/drawing/2014/main" id="{8572715D-1E7C-2A4A-ADF6-EA3047D9A213}"/>
              </a:ext>
            </a:extLst>
          </p:cNvPr>
          <p:cNvSpPr txBox="1">
            <a:spLocks noGrp="1"/>
          </p:cNvSpPr>
          <p:nvPr>
            <p:ph type="dt" sz="half" idx="10"/>
          </p:nvPr>
        </p:nvSpPr>
        <p:spPr>
          <a:ln/>
        </p:spPr>
        <p:txBody>
          <a:bodyPr/>
          <a:lstStyle>
            <a:lvl1pPr>
              <a:defRPr/>
            </a:lvl1pPr>
          </a:lstStyle>
          <a:p>
            <a:pPr>
              <a:defRPr/>
            </a:pPr>
            <a:fld id="{0E096C48-C05A-D84B-BCA1-BA5AB3CE7959}" type="datetime1">
              <a:rPr lang="en-US"/>
              <a:pPr>
                <a:defRPr/>
              </a:pPr>
              <a:t>1/15/2024</a:t>
            </a:fld>
            <a:endParaRPr/>
          </a:p>
        </p:txBody>
      </p:sp>
      <p:sp>
        <p:nvSpPr>
          <p:cNvPr id="6" name="Plassholder for bunntekst 4">
            <a:extLst>
              <a:ext uri="{FF2B5EF4-FFF2-40B4-BE49-F238E27FC236}">
                <a16:creationId xmlns:a16="http://schemas.microsoft.com/office/drawing/2014/main" id="{3DF520FC-89DD-2847-A804-009F5B2D692E}"/>
              </a:ext>
            </a:extLst>
          </p:cNvPr>
          <p:cNvSpPr txBox="1">
            <a:spLocks noGrp="1"/>
          </p:cNvSpPr>
          <p:nvPr>
            <p:ph type="ftr" sz="quarter" idx="11"/>
          </p:nvPr>
        </p:nvSpPr>
        <p:spPr>
          <a:ln/>
        </p:spPr>
        <p:txBody>
          <a:bodyPr/>
          <a:lstStyle>
            <a:lvl1pPr>
              <a:defRPr/>
            </a:lvl1pPr>
          </a:lstStyle>
          <a:p>
            <a:pPr>
              <a:defRPr/>
            </a:pPr>
            <a:endParaRPr/>
          </a:p>
        </p:txBody>
      </p:sp>
      <p:sp>
        <p:nvSpPr>
          <p:cNvPr id="7" name="Plassholder for lysbildenummer 5">
            <a:extLst>
              <a:ext uri="{FF2B5EF4-FFF2-40B4-BE49-F238E27FC236}">
                <a16:creationId xmlns:a16="http://schemas.microsoft.com/office/drawing/2014/main" id="{2F1DE700-4C9A-8347-B9BD-447558B12745}"/>
              </a:ext>
            </a:extLst>
          </p:cNvPr>
          <p:cNvSpPr txBox="1">
            <a:spLocks noGrp="1"/>
          </p:cNvSpPr>
          <p:nvPr>
            <p:ph type="sldNum" sz="quarter" idx="12"/>
          </p:nvPr>
        </p:nvSpPr>
        <p:spPr>
          <a:ln/>
        </p:spPr>
        <p:txBody>
          <a:bodyPr/>
          <a:lstStyle>
            <a:lvl1pPr>
              <a:defRPr/>
            </a:lvl1pPr>
          </a:lstStyle>
          <a:p>
            <a:pPr>
              <a:defRPr/>
            </a:pPr>
            <a:fld id="{DFD4BCD2-28E9-A44D-8AFC-7F4FE74F9E5E}" type="slidenum">
              <a:rPr/>
              <a:pPr>
                <a:defRPr/>
              </a:pPr>
              <a:t>‹#›</a:t>
            </a:fld>
            <a:endParaRPr/>
          </a:p>
        </p:txBody>
      </p:sp>
    </p:spTree>
    <p:extLst>
      <p:ext uri="{BB962C8B-B14F-4D97-AF65-F5344CB8AC3E}">
        <p14:creationId xmlns:p14="http://schemas.microsoft.com/office/powerpoint/2010/main" val="281421423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txBox="1">
            <a:spLocks noGrp="1"/>
          </p:cNvSpPr>
          <p:nvPr>
            <p:ph type="title"/>
          </p:nvPr>
        </p:nvSpPr>
        <p:spPr>
          <a:xfrm>
            <a:off x="839784" y="365129"/>
            <a:ext cx="10515600" cy="1325559"/>
          </a:xfrm>
        </p:spPr>
        <p:txBody>
          <a:bodyPr/>
          <a:lstStyle>
            <a:lvl1pPr>
              <a:defRPr/>
            </a:lvl1pPr>
          </a:lstStyle>
          <a:p>
            <a:pPr lvl="0"/>
            <a:r>
              <a:rPr lang="nb-NO"/>
              <a:t>Klikk for å redigere tittelstil</a:t>
            </a:r>
          </a:p>
        </p:txBody>
      </p:sp>
      <p:sp>
        <p:nvSpPr>
          <p:cNvPr id="3" name="Plassholder for tekst 2"/>
          <p:cNvSpPr txBox="1">
            <a:spLocks noGrp="1"/>
          </p:cNvSpPr>
          <p:nvPr>
            <p:ph type="body" idx="1"/>
          </p:nvPr>
        </p:nvSpPr>
        <p:spPr>
          <a:xfrm>
            <a:off x="839784" y="1681160"/>
            <a:ext cx="5157782" cy="823910"/>
          </a:xfrm>
        </p:spPr>
        <p:txBody>
          <a:bodyPr anchor="b"/>
          <a:lstStyle>
            <a:lvl1pPr marL="0" indent="0">
              <a:buNone/>
              <a:defRPr sz="2400" b="1"/>
            </a:lvl1pPr>
          </a:lstStyle>
          <a:p>
            <a:pPr lvl="0"/>
            <a:r>
              <a:rPr lang="nb-NO"/>
              <a:t>Klikk for å redigere tekststiler i malen</a:t>
            </a:r>
          </a:p>
        </p:txBody>
      </p:sp>
      <p:sp>
        <p:nvSpPr>
          <p:cNvPr id="4" name="Plassholder for innhold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nb-NO"/>
              <a:t>Klikk for å redigere tekststiler i malen</a:t>
            </a:r>
          </a:p>
        </p:txBody>
      </p:sp>
      <p:sp>
        <p:nvSpPr>
          <p:cNvPr id="6" name="Plassholder for innhold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a:extLst>
              <a:ext uri="{FF2B5EF4-FFF2-40B4-BE49-F238E27FC236}">
                <a16:creationId xmlns:a16="http://schemas.microsoft.com/office/drawing/2014/main" id="{B6F8C5A8-FE21-274B-8BE2-F6667DD2A7A1}"/>
              </a:ext>
            </a:extLst>
          </p:cNvPr>
          <p:cNvSpPr txBox="1">
            <a:spLocks noGrp="1"/>
          </p:cNvSpPr>
          <p:nvPr>
            <p:ph type="dt" sz="half" idx="10"/>
          </p:nvPr>
        </p:nvSpPr>
        <p:spPr>
          <a:ln/>
        </p:spPr>
        <p:txBody>
          <a:bodyPr/>
          <a:lstStyle>
            <a:lvl1pPr>
              <a:defRPr/>
            </a:lvl1pPr>
          </a:lstStyle>
          <a:p>
            <a:pPr>
              <a:defRPr/>
            </a:pPr>
            <a:fld id="{F393DA8B-A142-CA48-BDD9-8CD3E607F063}" type="datetime1">
              <a:rPr lang="en-US"/>
              <a:pPr>
                <a:defRPr/>
              </a:pPr>
              <a:t>1/15/2024</a:t>
            </a:fld>
            <a:endParaRPr/>
          </a:p>
        </p:txBody>
      </p:sp>
      <p:sp>
        <p:nvSpPr>
          <p:cNvPr id="8" name="Plassholder for bunntekst 4">
            <a:extLst>
              <a:ext uri="{FF2B5EF4-FFF2-40B4-BE49-F238E27FC236}">
                <a16:creationId xmlns:a16="http://schemas.microsoft.com/office/drawing/2014/main" id="{5ACC80C6-2DFA-7D4A-A5A5-3F110BA789C9}"/>
              </a:ext>
            </a:extLst>
          </p:cNvPr>
          <p:cNvSpPr txBox="1">
            <a:spLocks noGrp="1"/>
          </p:cNvSpPr>
          <p:nvPr>
            <p:ph type="ftr" sz="quarter" idx="11"/>
          </p:nvPr>
        </p:nvSpPr>
        <p:spPr>
          <a:ln/>
        </p:spPr>
        <p:txBody>
          <a:bodyPr/>
          <a:lstStyle>
            <a:lvl1pPr>
              <a:defRPr/>
            </a:lvl1pPr>
          </a:lstStyle>
          <a:p>
            <a:pPr>
              <a:defRPr/>
            </a:pPr>
            <a:endParaRPr/>
          </a:p>
        </p:txBody>
      </p:sp>
      <p:sp>
        <p:nvSpPr>
          <p:cNvPr id="9" name="Plassholder for lysbildenummer 5">
            <a:extLst>
              <a:ext uri="{FF2B5EF4-FFF2-40B4-BE49-F238E27FC236}">
                <a16:creationId xmlns:a16="http://schemas.microsoft.com/office/drawing/2014/main" id="{4D021037-A725-E64F-B41A-FE869A17C2D8}"/>
              </a:ext>
            </a:extLst>
          </p:cNvPr>
          <p:cNvSpPr txBox="1">
            <a:spLocks noGrp="1"/>
          </p:cNvSpPr>
          <p:nvPr>
            <p:ph type="sldNum" sz="quarter" idx="12"/>
          </p:nvPr>
        </p:nvSpPr>
        <p:spPr>
          <a:ln/>
        </p:spPr>
        <p:txBody>
          <a:bodyPr/>
          <a:lstStyle>
            <a:lvl1pPr>
              <a:defRPr/>
            </a:lvl1pPr>
          </a:lstStyle>
          <a:p>
            <a:pPr>
              <a:defRPr/>
            </a:pPr>
            <a:fld id="{2E95CF11-5494-BC4F-94BF-D3DDDADE666C}" type="slidenum">
              <a:rPr/>
              <a:pPr>
                <a:defRPr/>
              </a:pPr>
              <a:t>‹#›</a:t>
            </a:fld>
            <a:endParaRPr/>
          </a:p>
        </p:txBody>
      </p:sp>
    </p:spTree>
    <p:extLst>
      <p:ext uri="{BB962C8B-B14F-4D97-AF65-F5344CB8AC3E}">
        <p14:creationId xmlns:p14="http://schemas.microsoft.com/office/powerpoint/2010/main" val="311321157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3" name="Rektangel: avrundede hjørner 7">
            <a:extLst>
              <a:ext uri="{FF2B5EF4-FFF2-40B4-BE49-F238E27FC236}">
                <a16:creationId xmlns:a16="http://schemas.microsoft.com/office/drawing/2014/main" id="{049646B8-3EA6-9D4A-BCAE-535B4DFF83E2}"/>
              </a:ext>
            </a:extLst>
          </p:cNvPr>
          <p:cNvSpPr/>
          <p:nvPr/>
        </p:nvSpPr>
        <p:spPr>
          <a:xfrm>
            <a:off x="838200" y="1123950"/>
            <a:ext cx="10515600" cy="493712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DAE3F3"/>
          </a:solidFill>
          <a:ln w="12701" cap="flat">
            <a:solidFill>
              <a:srgbClr val="2F528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endParaRPr lang="nb-NO" b="0" i="0" kern="0" dirty="0">
              <a:solidFill>
                <a:srgbClr val="D6DCE5"/>
              </a:solidFill>
              <a:highlight>
                <a:srgbClr val="00FFFF"/>
              </a:highlight>
              <a:latin typeface="Avenir Book" panose="02000503020000020003" pitchFamily="2" charset="0"/>
            </a:endParaRPr>
          </a:p>
        </p:txBody>
      </p:sp>
      <p:sp>
        <p:nvSpPr>
          <p:cNvPr id="2" name="Tittel 1"/>
          <p:cNvSpPr txBox="1">
            <a:spLocks noGrp="1"/>
          </p:cNvSpPr>
          <p:nvPr>
            <p:ph type="title"/>
          </p:nvPr>
        </p:nvSpPr>
        <p:spPr>
          <a:xfrm>
            <a:off x="838203" y="365129"/>
            <a:ext cx="10515600" cy="431002"/>
          </a:xfrm>
        </p:spPr>
        <p:txBody>
          <a:bodyPr/>
          <a:lstStyle>
            <a:lvl1pPr>
              <a:defRPr/>
            </a:lvl1pPr>
          </a:lstStyle>
          <a:p>
            <a:pPr lvl="0"/>
            <a:r>
              <a:rPr lang="nb-NO"/>
              <a:t>Klikk for å redigere tittelstil</a:t>
            </a:r>
          </a:p>
        </p:txBody>
      </p:sp>
      <p:sp>
        <p:nvSpPr>
          <p:cNvPr id="4" name="Plassholder for dato 2">
            <a:extLst>
              <a:ext uri="{FF2B5EF4-FFF2-40B4-BE49-F238E27FC236}">
                <a16:creationId xmlns:a16="http://schemas.microsoft.com/office/drawing/2014/main" id="{F87E5E4E-7222-E844-A0B8-3845FBB7E27D}"/>
              </a:ext>
            </a:extLst>
          </p:cNvPr>
          <p:cNvSpPr txBox="1">
            <a:spLocks noGrp="1"/>
          </p:cNvSpPr>
          <p:nvPr>
            <p:ph type="dt" sz="half" idx="10"/>
          </p:nvPr>
        </p:nvSpPr>
        <p:spPr/>
        <p:txBody>
          <a:bodyPr/>
          <a:lstStyle>
            <a:lvl1pPr>
              <a:defRPr/>
            </a:lvl1pPr>
          </a:lstStyle>
          <a:p>
            <a:pPr>
              <a:defRPr/>
            </a:pPr>
            <a:fld id="{27C37F68-A090-9D4A-9547-3C0094D62F0C}" type="datetime1">
              <a:rPr lang="en-US"/>
              <a:pPr>
                <a:defRPr/>
              </a:pPr>
              <a:t>1/15/2024</a:t>
            </a:fld>
            <a:endParaRPr/>
          </a:p>
        </p:txBody>
      </p:sp>
      <p:sp>
        <p:nvSpPr>
          <p:cNvPr id="5" name="Plassholder for bunntekst 3">
            <a:extLst>
              <a:ext uri="{FF2B5EF4-FFF2-40B4-BE49-F238E27FC236}">
                <a16:creationId xmlns:a16="http://schemas.microsoft.com/office/drawing/2014/main" id="{82D74110-E39C-9C45-8C93-2733024648D1}"/>
              </a:ext>
            </a:extLst>
          </p:cNvPr>
          <p:cNvSpPr txBox="1">
            <a:spLocks noGrp="1"/>
          </p:cNvSpPr>
          <p:nvPr>
            <p:ph type="ftr" sz="quarter" idx="11"/>
          </p:nvPr>
        </p:nvSpPr>
        <p:spPr>
          <a:xfrm>
            <a:off x="4038600" y="6310313"/>
            <a:ext cx="4114800" cy="365125"/>
          </a:xfrm>
        </p:spPr>
        <p:txBody>
          <a:bodyPr/>
          <a:lstStyle>
            <a:lvl1pPr>
              <a:defRPr/>
            </a:lvl1pPr>
          </a:lstStyle>
          <a:p>
            <a:pPr>
              <a:defRPr/>
            </a:pPr>
            <a:endParaRPr/>
          </a:p>
        </p:txBody>
      </p:sp>
      <p:sp>
        <p:nvSpPr>
          <p:cNvPr id="6" name="Plassholder for lysbildenummer 4">
            <a:extLst>
              <a:ext uri="{FF2B5EF4-FFF2-40B4-BE49-F238E27FC236}">
                <a16:creationId xmlns:a16="http://schemas.microsoft.com/office/drawing/2014/main" id="{BDDDFB9C-25BE-0943-899F-7DE4CC017B85}"/>
              </a:ext>
            </a:extLst>
          </p:cNvPr>
          <p:cNvSpPr txBox="1">
            <a:spLocks noGrp="1"/>
          </p:cNvSpPr>
          <p:nvPr>
            <p:ph type="sldNum" sz="quarter" idx="12"/>
          </p:nvPr>
        </p:nvSpPr>
        <p:spPr/>
        <p:txBody>
          <a:bodyPr/>
          <a:lstStyle>
            <a:lvl1pPr>
              <a:defRPr/>
            </a:lvl1pPr>
          </a:lstStyle>
          <a:p>
            <a:pPr>
              <a:defRPr/>
            </a:pPr>
            <a:fld id="{C3019C42-269E-5C48-96EF-ABF6B50CA000}" type="slidenum">
              <a:rPr/>
              <a:pPr>
                <a:defRPr/>
              </a:pPr>
              <a:t>‹#›</a:t>
            </a:fld>
            <a:endParaRPr/>
          </a:p>
        </p:txBody>
      </p:sp>
    </p:spTree>
    <p:extLst>
      <p:ext uri="{BB962C8B-B14F-4D97-AF65-F5344CB8AC3E}">
        <p14:creationId xmlns:p14="http://schemas.microsoft.com/office/powerpoint/2010/main" val="3188408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FOR INTERNAL USE ONLY/STRICTLY CONFIDENTIAL/NOT TO BE DUPLICATED">
            <a:extLst>
              <a:ext uri="{FF2B5EF4-FFF2-40B4-BE49-F238E27FC236}">
                <a16:creationId xmlns:a16="http://schemas.microsoft.com/office/drawing/2014/main" id="{C419AFAE-3B2E-58FA-229B-BC42A52E2919}"/>
              </a:ext>
            </a:extLst>
          </p:cNvPr>
          <p:cNvSpPr txBox="1"/>
          <p:nvPr userDrawn="1"/>
        </p:nvSpPr>
        <p:spPr>
          <a:xfrm>
            <a:off x="3457896" y="6480383"/>
            <a:ext cx="5245588" cy="1949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000">
                <a:solidFill>
                  <a:srgbClr val="FFFFFF"/>
                </a:solidFill>
                <a:latin typeface="Pill Gothic 600mg Regular"/>
                <a:ea typeface="Pill Gothic 600mg Regular"/>
                <a:cs typeface="Pill Gothic 600mg Regular"/>
                <a:sym typeface="Pill Gothic 600mg Regular"/>
              </a:defRPr>
            </a:lvl1pPr>
          </a:lstStyle>
          <a:p>
            <a:pPr algn="ctr"/>
            <a:r>
              <a:rPr sz="600" dirty="0">
                <a:solidFill>
                  <a:schemeClr val="tx1"/>
                </a:solidFill>
              </a:rPr>
              <a:t>FOR INTERNAL USE ONLY/STRICTLY CONFIDENTIAL/NOT TO BE DUPLICATED</a:t>
            </a:r>
          </a:p>
        </p:txBody>
      </p:sp>
      <p:cxnSp>
        <p:nvCxnSpPr>
          <p:cNvPr id="6" name="Gerader Verbinder 5">
            <a:extLst>
              <a:ext uri="{FF2B5EF4-FFF2-40B4-BE49-F238E27FC236}">
                <a16:creationId xmlns:a16="http://schemas.microsoft.com/office/drawing/2014/main" id="{042A72BC-3B53-C9BB-237A-F48D4405916B}"/>
              </a:ext>
            </a:extLst>
          </p:cNvPr>
          <p:cNvCxnSpPr/>
          <p:nvPr userDrawn="1"/>
        </p:nvCxnSpPr>
        <p:spPr>
          <a:xfrm>
            <a:off x="231450" y="846035"/>
            <a:ext cx="11698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10">
            <a:extLst>
              <a:ext uri="{FF2B5EF4-FFF2-40B4-BE49-F238E27FC236}">
                <a16:creationId xmlns:a16="http://schemas.microsoft.com/office/drawing/2014/main" id="{051CD907-9AEA-5C70-7FED-243CB439D52F}"/>
              </a:ext>
            </a:extLst>
          </p:cNvPr>
          <p:cNvCxnSpPr>
            <a:cxnSpLocks/>
          </p:cNvCxnSpPr>
          <p:nvPr userDrawn="1"/>
        </p:nvCxnSpPr>
        <p:spPr>
          <a:xfrm>
            <a:off x="231450" y="6332314"/>
            <a:ext cx="11729101" cy="19465"/>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pic>
        <p:nvPicPr>
          <p:cNvPr id="4" name="pasted-image.tiff" descr="pasted-image.tiff">
            <a:extLst>
              <a:ext uri="{FF2B5EF4-FFF2-40B4-BE49-F238E27FC236}">
                <a16:creationId xmlns:a16="http://schemas.microsoft.com/office/drawing/2014/main" id="{0CE2C57F-82FB-E906-3685-3157995A0F59}"/>
              </a:ext>
            </a:extLst>
          </p:cNvPr>
          <p:cNvPicPr>
            <a:picLocks noChangeAspect="1"/>
          </p:cNvPicPr>
          <p:nvPr userDrawn="1"/>
        </p:nvPicPr>
        <p:blipFill>
          <a:blip r:embed="rId2"/>
          <a:stretch>
            <a:fillRect/>
          </a:stretch>
        </p:blipFill>
        <p:spPr>
          <a:xfrm>
            <a:off x="10508996" y="414589"/>
            <a:ext cx="1413847" cy="208288"/>
          </a:xfrm>
          <a:prstGeom prst="rect">
            <a:avLst/>
          </a:prstGeom>
          <a:ln w="12700">
            <a:miter lim="400000"/>
          </a:ln>
        </p:spPr>
      </p:pic>
    </p:spTree>
    <p:extLst>
      <p:ext uri="{BB962C8B-B14F-4D97-AF65-F5344CB8AC3E}">
        <p14:creationId xmlns:p14="http://schemas.microsoft.com/office/powerpoint/2010/main" val="173695330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3" name="Rektangel: avrundede hjørner 5">
            <a:extLst>
              <a:ext uri="{FF2B5EF4-FFF2-40B4-BE49-F238E27FC236}">
                <a16:creationId xmlns:a16="http://schemas.microsoft.com/office/drawing/2014/main" id="{26ED4FDD-F1B1-F143-8E6F-29553E5C9B4F}"/>
              </a:ext>
            </a:extLst>
          </p:cNvPr>
          <p:cNvSpPr>
            <a:spLocks/>
          </p:cNvSpPr>
          <p:nvPr/>
        </p:nvSpPr>
        <p:spPr bwMode="auto">
          <a:xfrm>
            <a:off x="838200" y="1295400"/>
            <a:ext cx="5048250" cy="4629150"/>
          </a:xfrm>
          <a:custGeom>
            <a:avLst/>
            <a:gdLst>
              <a:gd name="T0" fmla="*/ 2524131 w 5048246"/>
              <a:gd name="T1" fmla="*/ 0 h 4629149"/>
              <a:gd name="T2" fmla="*/ 5048262 w 5048246"/>
              <a:gd name="T3" fmla="*/ 2314579 h 4629149"/>
              <a:gd name="T4" fmla="*/ 2524131 w 5048246"/>
              <a:gd name="T5" fmla="*/ 4629153 h 4629149"/>
              <a:gd name="T6" fmla="*/ 0 w 5048246"/>
              <a:gd name="T7" fmla="*/ 2314579 h 4629149"/>
              <a:gd name="T8" fmla="*/ 17694720 60000 65536"/>
              <a:gd name="T9" fmla="*/ 0 60000 65536"/>
              <a:gd name="T10" fmla="*/ 5898240 60000 65536"/>
              <a:gd name="T11" fmla="*/ 11796480 60000 65536"/>
              <a:gd name="T12" fmla="*/ 225979 w 5048246"/>
              <a:gd name="T13" fmla="*/ 225979 h 4629149"/>
              <a:gd name="T14" fmla="*/ 4822267 w 5048246"/>
              <a:gd name="T15" fmla="*/ 4403170 h 4629149"/>
            </a:gdLst>
            <a:ahLst/>
            <a:cxnLst>
              <a:cxn ang="T8">
                <a:pos x="T0" y="T1"/>
              </a:cxn>
              <a:cxn ang="T9">
                <a:pos x="T2" y="T3"/>
              </a:cxn>
              <a:cxn ang="T10">
                <a:pos x="T4" y="T5"/>
              </a:cxn>
              <a:cxn ang="T11">
                <a:pos x="T6" y="T7"/>
              </a:cxn>
            </a:cxnLst>
            <a:rect l="T12" t="T13" r="T14" b="T15"/>
            <a:pathLst>
              <a:path w="5048246" h="4629149">
                <a:moveTo>
                  <a:pt x="771525" y="0"/>
                </a:moveTo>
                <a:lnTo>
                  <a:pt x="771525" y="0"/>
                </a:lnTo>
                <a:cubicBezTo>
                  <a:pt x="345423" y="0"/>
                  <a:pt x="0" y="345423"/>
                  <a:pt x="0" y="771524"/>
                </a:cubicBezTo>
                <a:lnTo>
                  <a:pt x="0" y="3857624"/>
                </a:lnTo>
                <a:cubicBezTo>
                  <a:pt x="0" y="4283725"/>
                  <a:pt x="345423" y="4629149"/>
                  <a:pt x="771525" y="4629149"/>
                </a:cubicBezTo>
                <a:lnTo>
                  <a:pt x="4276721" y="4629149"/>
                </a:lnTo>
                <a:cubicBezTo>
                  <a:pt x="4702822" y="4629149"/>
                  <a:pt x="5048246" y="4283725"/>
                  <a:pt x="5048246" y="3857624"/>
                </a:cubicBezTo>
                <a:lnTo>
                  <a:pt x="5048246" y="771525"/>
                </a:lnTo>
                <a:cubicBezTo>
                  <a:pt x="5048246" y="345423"/>
                  <a:pt x="4702822" y="0"/>
                  <a:pt x="4276721" y="0"/>
                </a:cubicBezTo>
                <a:lnTo>
                  <a:pt x="771525" y="0"/>
                </a:lnTo>
                <a:close/>
              </a:path>
            </a:pathLst>
          </a:custGeom>
          <a:solidFill>
            <a:srgbClr val="DAE3F3"/>
          </a:solidFill>
          <a:ln w="12701" cap="flat">
            <a:solidFill>
              <a:srgbClr val="2F528F"/>
            </a:solidFill>
            <a:prstDash val="solid"/>
            <a:miter lim="800000"/>
            <a:headEnd/>
            <a:tailEnd/>
          </a:ln>
        </p:spPr>
        <p:txBody>
          <a:bodyPr anchor="ctr" anchorCtr="1"/>
          <a:lstStyle/>
          <a:p>
            <a:endParaRPr lang="en-US" b="0" i="0" dirty="0">
              <a:latin typeface="Avenir Book" panose="02000503020000020003" pitchFamily="2" charset="0"/>
            </a:endParaRPr>
          </a:p>
        </p:txBody>
      </p:sp>
      <p:sp>
        <p:nvSpPr>
          <p:cNvPr id="4" name="Rektangel: avrundede hjørner 6">
            <a:extLst>
              <a:ext uri="{FF2B5EF4-FFF2-40B4-BE49-F238E27FC236}">
                <a16:creationId xmlns:a16="http://schemas.microsoft.com/office/drawing/2014/main" id="{C3253B7C-76C4-2C47-834C-BF11D6EABF88}"/>
              </a:ext>
            </a:extLst>
          </p:cNvPr>
          <p:cNvSpPr>
            <a:spLocks/>
          </p:cNvSpPr>
          <p:nvPr/>
        </p:nvSpPr>
        <p:spPr bwMode="auto">
          <a:xfrm>
            <a:off x="6305550" y="1365250"/>
            <a:ext cx="5048250" cy="4559300"/>
          </a:xfrm>
          <a:custGeom>
            <a:avLst/>
            <a:gdLst>
              <a:gd name="T0" fmla="*/ 2524131 w 5048246"/>
              <a:gd name="T1" fmla="*/ 0 h 4559298"/>
              <a:gd name="T2" fmla="*/ 5048262 w 5048246"/>
              <a:gd name="T3" fmla="*/ 2279653 h 4559298"/>
              <a:gd name="T4" fmla="*/ 2524131 w 5048246"/>
              <a:gd name="T5" fmla="*/ 4559306 h 4559298"/>
              <a:gd name="T6" fmla="*/ 0 w 5048246"/>
              <a:gd name="T7" fmla="*/ 2279653 h 4559298"/>
              <a:gd name="T8" fmla="*/ 17694720 60000 65536"/>
              <a:gd name="T9" fmla="*/ 0 60000 65536"/>
              <a:gd name="T10" fmla="*/ 5898240 60000 65536"/>
              <a:gd name="T11" fmla="*/ 11796480 60000 65536"/>
              <a:gd name="T12" fmla="*/ 222569 w 5048246"/>
              <a:gd name="T13" fmla="*/ 222569 h 4559298"/>
              <a:gd name="T14" fmla="*/ 4825677 w 5048246"/>
              <a:gd name="T15" fmla="*/ 4336729 h 4559298"/>
            </a:gdLst>
            <a:ahLst/>
            <a:cxnLst>
              <a:cxn ang="T8">
                <a:pos x="T0" y="T1"/>
              </a:cxn>
              <a:cxn ang="T9">
                <a:pos x="T2" y="T3"/>
              </a:cxn>
              <a:cxn ang="T10">
                <a:pos x="T4" y="T5"/>
              </a:cxn>
              <a:cxn ang="T11">
                <a:pos x="T6" y="T7"/>
              </a:cxn>
            </a:cxnLst>
            <a:rect l="T12" t="T13" r="T14" b="T15"/>
            <a:pathLst>
              <a:path w="5048246" h="4559298">
                <a:moveTo>
                  <a:pt x="759883" y="0"/>
                </a:moveTo>
                <a:lnTo>
                  <a:pt x="759883" y="0"/>
                </a:lnTo>
                <a:cubicBezTo>
                  <a:pt x="340211" y="0"/>
                  <a:pt x="0" y="340211"/>
                  <a:pt x="0" y="759882"/>
                </a:cubicBezTo>
                <a:lnTo>
                  <a:pt x="0" y="3799415"/>
                </a:lnTo>
                <a:cubicBezTo>
                  <a:pt x="0" y="4219086"/>
                  <a:pt x="340211" y="4559298"/>
                  <a:pt x="759883" y="4559298"/>
                </a:cubicBezTo>
                <a:lnTo>
                  <a:pt x="4288363" y="4559298"/>
                </a:lnTo>
                <a:cubicBezTo>
                  <a:pt x="4708034" y="4559298"/>
                  <a:pt x="5048246" y="4219086"/>
                  <a:pt x="5048246" y="3799415"/>
                </a:cubicBezTo>
                <a:lnTo>
                  <a:pt x="5048246" y="759883"/>
                </a:lnTo>
                <a:cubicBezTo>
                  <a:pt x="5048246" y="340211"/>
                  <a:pt x="4708034" y="0"/>
                  <a:pt x="4288363" y="0"/>
                </a:cubicBezTo>
                <a:lnTo>
                  <a:pt x="759883" y="0"/>
                </a:lnTo>
                <a:close/>
              </a:path>
            </a:pathLst>
          </a:custGeom>
          <a:solidFill>
            <a:srgbClr val="DAE3F3"/>
          </a:solidFill>
          <a:ln w="12701" cap="flat">
            <a:solidFill>
              <a:srgbClr val="2F528F"/>
            </a:solidFill>
            <a:prstDash val="solid"/>
            <a:miter lim="800000"/>
            <a:headEnd/>
            <a:tailEnd/>
          </a:ln>
        </p:spPr>
        <p:txBody>
          <a:bodyPr anchor="ctr" anchorCtr="1"/>
          <a:lstStyle/>
          <a:p>
            <a:endParaRPr lang="en-US" b="0" i="0" dirty="0">
              <a:latin typeface="Avenir Book" panose="02000503020000020003" pitchFamily="2" charset="0"/>
            </a:endParaRPr>
          </a:p>
        </p:txBody>
      </p:sp>
      <p:sp>
        <p:nvSpPr>
          <p:cNvPr id="2" name="Tittel 1"/>
          <p:cNvSpPr txBox="1">
            <a:spLocks noGrp="1"/>
          </p:cNvSpPr>
          <p:nvPr>
            <p:ph type="title"/>
          </p:nvPr>
        </p:nvSpPr>
        <p:spPr>
          <a:xfrm>
            <a:off x="838203" y="365129"/>
            <a:ext cx="10515600" cy="568317"/>
          </a:xfrm>
        </p:spPr>
        <p:txBody>
          <a:bodyPr/>
          <a:lstStyle>
            <a:lvl1pPr>
              <a:defRPr/>
            </a:lvl1pPr>
          </a:lstStyle>
          <a:p>
            <a:pPr lvl="0"/>
            <a:r>
              <a:rPr lang="nb-NO"/>
              <a:t>Klikk for å redigere tittelstil</a:t>
            </a:r>
          </a:p>
        </p:txBody>
      </p:sp>
      <p:sp>
        <p:nvSpPr>
          <p:cNvPr id="5" name="Plassholder for dato 2">
            <a:extLst>
              <a:ext uri="{FF2B5EF4-FFF2-40B4-BE49-F238E27FC236}">
                <a16:creationId xmlns:a16="http://schemas.microsoft.com/office/drawing/2014/main" id="{C389F58F-EC14-DF46-9630-EB3E18EC5379}"/>
              </a:ext>
            </a:extLst>
          </p:cNvPr>
          <p:cNvSpPr txBox="1">
            <a:spLocks noGrp="1"/>
          </p:cNvSpPr>
          <p:nvPr>
            <p:ph type="dt" sz="half" idx="10"/>
          </p:nvPr>
        </p:nvSpPr>
        <p:spPr/>
        <p:txBody>
          <a:bodyPr/>
          <a:lstStyle>
            <a:lvl1pPr>
              <a:defRPr/>
            </a:lvl1pPr>
          </a:lstStyle>
          <a:p>
            <a:pPr>
              <a:defRPr/>
            </a:pPr>
            <a:fld id="{6CA26EBC-14E0-9C47-BF2B-245B39661653}" type="datetime1">
              <a:rPr lang="en-US"/>
              <a:pPr>
                <a:defRPr/>
              </a:pPr>
              <a:t>1/15/2024</a:t>
            </a:fld>
            <a:endParaRPr/>
          </a:p>
        </p:txBody>
      </p:sp>
      <p:sp>
        <p:nvSpPr>
          <p:cNvPr id="6" name="Plassholder for bunntekst 3">
            <a:extLst>
              <a:ext uri="{FF2B5EF4-FFF2-40B4-BE49-F238E27FC236}">
                <a16:creationId xmlns:a16="http://schemas.microsoft.com/office/drawing/2014/main" id="{396366F4-2871-1444-B166-7BA0E71BD510}"/>
              </a:ext>
            </a:extLst>
          </p:cNvPr>
          <p:cNvSpPr txBox="1">
            <a:spLocks noGrp="1"/>
          </p:cNvSpPr>
          <p:nvPr>
            <p:ph type="ftr" sz="quarter" idx="11"/>
          </p:nvPr>
        </p:nvSpPr>
        <p:spPr/>
        <p:txBody>
          <a:bodyPr/>
          <a:lstStyle>
            <a:lvl1pPr>
              <a:defRPr/>
            </a:lvl1pPr>
          </a:lstStyle>
          <a:p>
            <a:pPr>
              <a:defRPr/>
            </a:pPr>
            <a:endParaRPr/>
          </a:p>
        </p:txBody>
      </p:sp>
      <p:sp>
        <p:nvSpPr>
          <p:cNvPr id="7" name="Plassholder for lysbildenummer 4">
            <a:extLst>
              <a:ext uri="{FF2B5EF4-FFF2-40B4-BE49-F238E27FC236}">
                <a16:creationId xmlns:a16="http://schemas.microsoft.com/office/drawing/2014/main" id="{1C0B0F8F-226A-F44E-B074-DDFEC5E0FE05}"/>
              </a:ext>
            </a:extLst>
          </p:cNvPr>
          <p:cNvSpPr txBox="1">
            <a:spLocks noGrp="1"/>
          </p:cNvSpPr>
          <p:nvPr>
            <p:ph type="sldNum" sz="quarter" idx="12"/>
          </p:nvPr>
        </p:nvSpPr>
        <p:spPr/>
        <p:txBody>
          <a:bodyPr/>
          <a:lstStyle>
            <a:lvl1pPr>
              <a:defRPr/>
            </a:lvl1pPr>
          </a:lstStyle>
          <a:p>
            <a:pPr>
              <a:defRPr/>
            </a:pPr>
            <a:fld id="{BF81E655-9B24-2E4F-95E3-E7E61833CAC1}" type="slidenum">
              <a:rPr/>
              <a:pPr>
                <a:defRPr/>
              </a:pPr>
              <a:t>‹#›</a:t>
            </a:fld>
            <a:endParaRPr/>
          </a:p>
        </p:txBody>
      </p:sp>
    </p:spTree>
    <p:extLst>
      <p:ext uri="{BB962C8B-B14F-4D97-AF65-F5344CB8AC3E}">
        <p14:creationId xmlns:p14="http://schemas.microsoft.com/office/powerpoint/2010/main" val="2105101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E04010E-E7DA-8B4A-B697-E546409A9389}"/>
              </a:ext>
            </a:extLst>
          </p:cNvPr>
          <p:cNvSpPr txBox="1">
            <a:spLocks noGrp="1"/>
          </p:cNvSpPr>
          <p:nvPr>
            <p:ph type="dt" sz="half" idx="10"/>
          </p:nvPr>
        </p:nvSpPr>
        <p:spPr/>
        <p:txBody>
          <a:bodyPr/>
          <a:lstStyle>
            <a:lvl1pPr>
              <a:defRPr/>
            </a:lvl1pPr>
          </a:lstStyle>
          <a:p>
            <a:pPr>
              <a:defRPr/>
            </a:pPr>
            <a:fld id="{D47FE917-2078-2145-B4B4-493C122D63EC}" type="datetime1">
              <a:rPr lang="en-US"/>
              <a:pPr>
                <a:defRPr/>
              </a:pPr>
              <a:t>1/15/2024</a:t>
            </a:fld>
            <a:endParaRPr/>
          </a:p>
        </p:txBody>
      </p:sp>
      <p:sp>
        <p:nvSpPr>
          <p:cNvPr id="3" name="Plassholder for bunntekst 2">
            <a:extLst>
              <a:ext uri="{FF2B5EF4-FFF2-40B4-BE49-F238E27FC236}">
                <a16:creationId xmlns:a16="http://schemas.microsoft.com/office/drawing/2014/main" id="{3CF85B0F-8A55-D442-BEBD-8CFBFAB8C749}"/>
              </a:ext>
            </a:extLst>
          </p:cNvPr>
          <p:cNvSpPr txBox="1">
            <a:spLocks noGrp="1"/>
          </p:cNvSpPr>
          <p:nvPr>
            <p:ph type="ftr" sz="quarter" idx="11"/>
          </p:nvPr>
        </p:nvSpPr>
        <p:spPr/>
        <p:txBody>
          <a:bodyPr/>
          <a:lstStyle>
            <a:lvl1pPr>
              <a:defRPr/>
            </a:lvl1pPr>
          </a:lstStyle>
          <a:p>
            <a:pPr>
              <a:defRPr/>
            </a:pPr>
            <a:endParaRPr/>
          </a:p>
        </p:txBody>
      </p:sp>
      <p:sp>
        <p:nvSpPr>
          <p:cNvPr id="4" name="Plassholder for lysbildenummer 3">
            <a:extLst>
              <a:ext uri="{FF2B5EF4-FFF2-40B4-BE49-F238E27FC236}">
                <a16:creationId xmlns:a16="http://schemas.microsoft.com/office/drawing/2014/main" id="{24D405B0-0413-CB44-BF85-0F746ACF1963}"/>
              </a:ext>
            </a:extLst>
          </p:cNvPr>
          <p:cNvSpPr txBox="1">
            <a:spLocks noGrp="1"/>
          </p:cNvSpPr>
          <p:nvPr>
            <p:ph type="sldNum" sz="quarter" idx="12"/>
          </p:nvPr>
        </p:nvSpPr>
        <p:spPr>
          <a:xfrm>
            <a:off x="8763000" y="6356350"/>
            <a:ext cx="2743200" cy="365125"/>
          </a:xfrm>
        </p:spPr>
        <p:txBody>
          <a:bodyPr/>
          <a:lstStyle>
            <a:lvl1pPr>
              <a:defRPr/>
            </a:lvl1pPr>
          </a:lstStyle>
          <a:p>
            <a:pPr>
              <a:defRPr/>
            </a:pPr>
            <a:fld id="{E67185E9-F9FD-484C-8A4E-0FD7B4A30650}" type="slidenum">
              <a:rPr/>
              <a:pPr>
                <a:defRPr/>
              </a:pPr>
              <a:t>‹#›</a:t>
            </a:fld>
            <a:endParaRPr/>
          </a:p>
        </p:txBody>
      </p:sp>
    </p:spTree>
    <p:extLst>
      <p:ext uri="{BB962C8B-B14F-4D97-AF65-F5344CB8AC3E}">
        <p14:creationId xmlns:p14="http://schemas.microsoft.com/office/powerpoint/2010/main" val="40167118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txBox="1">
            <a:spLocks noGrp="1"/>
          </p:cNvSpPr>
          <p:nvPr>
            <p:ph type="title"/>
          </p:nvPr>
        </p:nvSpPr>
        <p:spPr>
          <a:xfrm>
            <a:off x="839784" y="457200"/>
            <a:ext cx="3932240" cy="1600200"/>
          </a:xfrm>
        </p:spPr>
        <p:txBody>
          <a:bodyPr anchor="b"/>
          <a:lstStyle>
            <a:lvl1pPr>
              <a:defRPr sz="3200"/>
            </a:lvl1pPr>
          </a:lstStyle>
          <a:p>
            <a:pPr lvl="0"/>
            <a:r>
              <a:rPr lang="nb-NO"/>
              <a:t>Klikk for å redigere tittelstil</a:t>
            </a:r>
          </a:p>
        </p:txBody>
      </p:sp>
      <p:sp>
        <p:nvSpPr>
          <p:cNvPr id="3" name="Plassholder for innhold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txBox="1">
            <a:spLocks noGrp="1"/>
          </p:cNvSpPr>
          <p:nvPr>
            <p:ph type="body" idx="2"/>
          </p:nvPr>
        </p:nvSpPr>
        <p:spPr>
          <a:xfrm>
            <a:off x="839784" y="2057400"/>
            <a:ext cx="3932240" cy="3811584"/>
          </a:xfrm>
        </p:spPr>
        <p:txBody>
          <a:bodyPr/>
          <a:lstStyle>
            <a:lvl1pPr marL="0" indent="0">
              <a:buNone/>
              <a:defRPr sz="1600"/>
            </a:lvl1pPr>
          </a:lstStyle>
          <a:p>
            <a:pPr lvl="0"/>
            <a:r>
              <a:rPr lang="nb-NO"/>
              <a:t>Klikk for å redigere tekststiler i malen</a:t>
            </a:r>
          </a:p>
        </p:txBody>
      </p:sp>
      <p:sp>
        <p:nvSpPr>
          <p:cNvPr id="5" name="Plassholder for dato 3">
            <a:extLst>
              <a:ext uri="{FF2B5EF4-FFF2-40B4-BE49-F238E27FC236}">
                <a16:creationId xmlns:a16="http://schemas.microsoft.com/office/drawing/2014/main" id="{3B6D4BD1-C058-9347-AA07-86F1B3591C75}"/>
              </a:ext>
            </a:extLst>
          </p:cNvPr>
          <p:cNvSpPr txBox="1">
            <a:spLocks noGrp="1"/>
          </p:cNvSpPr>
          <p:nvPr>
            <p:ph type="dt" sz="half" idx="10"/>
          </p:nvPr>
        </p:nvSpPr>
        <p:spPr>
          <a:ln/>
        </p:spPr>
        <p:txBody>
          <a:bodyPr/>
          <a:lstStyle>
            <a:lvl1pPr>
              <a:defRPr/>
            </a:lvl1pPr>
          </a:lstStyle>
          <a:p>
            <a:pPr>
              <a:defRPr/>
            </a:pPr>
            <a:fld id="{13456A50-3F55-A941-926E-B83813908F7C}" type="datetime1">
              <a:rPr lang="en-US"/>
              <a:pPr>
                <a:defRPr/>
              </a:pPr>
              <a:t>1/15/2024</a:t>
            </a:fld>
            <a:endParaRPr/>
          </a:p>
        </p:txBody>
      </p:sp>
      <p:sp>
        <p:nvSpPr>
          <p:cNvPr id="6" name="Plassholder for bunntekst 4">
            <a:extLst>
              <a:ext uri="{FF2B5EF4-FFF2-40B4-BE49-F238E27FC236}">
                <a16:creationId xmlns:a16="http://schemas.microsoft.com/office/drawing/2014/main" id="{0BFD6342-9FFB-9942-A29E-72A634C3CE11}"/>
              </a:ext>
            </a:extLst>
          </p:cNvPr>
          <p:cNvSpPr txBox="1">
            <a:spLocks noGrp="1"/>
          </p:cNvSpPr>
          <p:nvPr>
            <p:ph type="ftr" sz="quarter" idx="11"/>
          </p:nvPr>
        </p:nvSpPr>
        <p:spPr>
          <a:ln/>
        </p:spPr>
        <p:txBody>
          <a:bodyPr/>
          <a:lstStyle>
            <a:lvl1pPr>
              <a:defRPr/>
            </a:lvl1pPr>
          </a:lstStyle>
          <a:p>
            <a:pPr>
              <a:defRPr/>
            </a:pPr>
            <a:endParaRPr/>
          </a:p>
        </p:txBody>
      </p:sp>
      <p:sp>
        <p:nvSpPr>
          <p:cNvPr id="7" name="Plassholder for lysbildenummer 5">
            <a:extLst>
              <a:ext uri="{FF2B5EF4-FFF2-40B4-BE49-F238E27FC236}">
                <a16:creationId xmlns:a16="http://schemas.microsoft.com/office/drawing/2014/main" id="{1CC3E583-113B-C54D-A5DA-5025AFAA410D}"/>
              </a:ext>
            </a:extLst>
          </p:cNvPr>
          <p:cNvSpPr txBox="1">
            <a:spLocks noGrp="1"/>
          </p:cNvSpPr>
          <p:nvPr>
            <p:ph type="sldNum" sz="quarter" idx="12"/>
          </p:nvPr>
        </p:nvSpPr>
        <p:spPr>
          <a:ln/>
        </p:spPr>
        <p:txBody>
          <a:bodyPr/>
          <a:lstStyle>
            <a:lvl1pPr>
              <a:defRPr/>
            </a:lvl1pPr>
          </a:lstStyle>
          <a:p>
            <a:pPr>
              <a:defRPr/>
            </a:pPr>
            <a:fld id="{7DC475A0-B0BD-5C4E-93F5-BC1314345C79}" type="slidenum">
              <a:rPr/>
              <a:pPr>
                <a:defRPr/>
              </a:pPr>
              <a:t>‹#›</a:t>
            </a:fld>
            <a:endParaRPr/>
          </a:p>
        </p:txBody>
      </p:sp>
    </p:spTree>
    <p:extLst>
      <p:ext uri="{BB962C8B-B14F-4D97-AF65-F5344CB8AC3E}">
        <p14:creationId xmlns:p14="http://schemas.microsoft.com/office/powerpoint/2010/main" val="38323304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txBox="1">
            <a:spLocks noGrp="1"/>
          </p:cNvSpPr>
          <p:nvPr>
            <p:ph type="title"/>
          </p:nvPr>
        </p:nvSpPr>
        <p:spPr>
          <a:xfrm>
            <a:off x="839784" y="457200"/>
            <a:ext cx="3932240" cy="1600200"/>
          </a:xfrm>
        </p:spPr>
        <p:txBody>
          <a:bodyPr anchor="b"/>
          <a:lstStyle>
            <a:lvl1pPr>
              <a:defRPr sz="3200"/>
            </a:lvl1pPr>
          </a:lstStyle>
          <a:p>
            <a:pPr lvl="0"/>
            <a:r>
              <a:rPr lang="nb-NO"/>
              <a:t>Klikk for å redigere tittelstil</a:t>
            </a:r>
          </a:p>
        </p:txBody>
      </p:sp>
      <p:sp>
        <p:nvSpPr>
          <p:cNvPr id="3" name="Plassholder for bilde 2"/>
          <p:cNvSpPr txBox="1">
            <a:spLocks noGrp="1"/>
          </p:cNvSpPr>
          <p:nvPr>
            <p:ph type="pic" idx="1"/>
          </p:nvPr>
        </p:nvSpPr>
        <p:spPr>
          <a:xfrm>
            <a:off x="5183184" y="987423"/>
            <a:ext cx="6172200" cy="4873623"/>
          </a:xfrm>
        </p:spPr>
        <p:txBody>
          <a:bodyPr>
            <a:normAutofit/>
          </a:bodyPr>
          <a:lstStyle>
            <a:lvl1pPr marL="0" indent="0">
              <a:buNone/>
              <a:defRPr sz="3200"/>
            </a:lvl1pPr>
          </a:lstStyle>
          <a:p>
            <a:pPr lvl="0"/>
            <a:endParaRPr lang="nb-NO" noProof="0"/>
          </a:p>
        </p:txBody>
      </p:sp>
      <p:sp>
        <p:nvSpPr>
          <p:cNvPr id="4" name="Plassholder for tekst 3"/>
          <p:cNvSpPr txBox="1">
            <a:spLocks noGrp="1"/>
          </p:cNvSpPr>
          <p:nvPr>
            <p:ph type="body" idx="2"/>
          </p:nvPr>
        </p:nvSpPr>
        <p:spPr>
          <a:xfrm>
            <a:off x="839784" y="2057400"/>
            <a:ext cx="3932240" cy="3811584"/>
          </a:xfrm>
        </p:spPr>
        <p:txBody>
          <a:bodyPr/>
          <a:lstStyle>
            <a:lvl1pPr marL="0" indent="0">
              <a:buNone/>
              <a:defRPr sz="1600"/>
            </a:lvl1pPr>
          </a:lstStyle>
          <a:p>
            <a:pPr lvl="0"/>
            <a:r>
              <a:rPr lang="nb-NO"/>
              <a:t>Klikk for å redigere tekststiler i malen</a:t>
            </a:r>
          </a:p>
        </p:txBody>
      </p:sp>
      <p:sp>
        <p:nvSpPr>
          <p:cNvPr id="5" name="Plassholder for dato 3">
            <a:extLst>
              <a:ext uri="{FF2B5EF4-FFF2-40B4-BE49-F238E27FC236}">
                <a16:creationId xmlns:a16="http://schemas.microsoft.com/office/drawing/2014/main" id="{B03BC6C7-5E9A-9440-AB5A-40793389B47A}"/>
              </a:ext>
            </a:extLst>
          </p:cNvPr>
          <p:cNvSpPr txBox="1">
            <a:spLocks noGrp="1"/>
          </p:cNvSpPr>
          <p:nvPr>
            <p:ph type="dt" sz="half" idx="10"/>
          </p:nvPr>
        </p:nvSpPr>
        <p:spPr>
          <a:ln/>
        </p:spPr>
        <p:txBody>
          <a:bodyPr/>
          <a:lstStyle>
            <a:lvl1pPr>
              <a:defRPr/>
            </a:lvl1pPr>
          </a:lstStyle>
          <a:p>
            <a:pPr>
              <a:defRPr/>
            </a:pPr>
            <a:fld id="{978464E7-94DB-9845-86E5-C3E73FE8A6C3}" type="datetime1">
              <a:rPr lang="en-US"/>
              <a:pPr>
                <a:defRPr/>
              </a:pPr>
              <a:t>1/15/2024</a:t>
            </a:fld>
            <a:endParaRPr/>
          </a:p>
        </p:txBody>
      </p:sp>
      <p:sp>
        <p:nvSpPr>
          <p:cNvPr id="6" name="Plassholder for bunntekst 4">
            <a:extLst>
              <a:ext uri="{FF2B5EF4-FFF2-40B4-BE49-F238E27FC236}">
                <a16:creationId xmlns:a16="http://schemas.microsoft.com/office/drawing/2014/main" id="{E7BF06D8-9699-6E43-A3FA-AB0F5BE9D6BF}"/>
              </a:ext>
            </a:extLst>
          </p:cNvPr>
          <p:cNvSpPr txBox="1">
            <a:spLocks noGrp="1"/>
          </p:cNvSpPr>
          <p:nvPr>
            <p:ph type="ftr" sz="quarter" idx="11"/>
          </p:nvPr>
        </p:nvSpPr>
        <p:spPr>
          <a:ln/>
        </p:spPr>
        <p:txBody>
          <a:bodyPr/>
          <a:lstStyle>
            <a:lvl1pPr>
              <a:defRPr/>
            </a:lvl1pPr>
          </a:lstStyle>
          <a:p>
            <a:pPr>
              <a:defRPr/>
            </a:pPr>
            <a:endParaRPr/>
          </a:p>
        </p:txBody>
      </p:sp>
      <p:sp>
        <p:nvSpPr>
          <p:cNvPr id="7" name="Plassholder for lysbildenummer 5">
            <a:extLst>
              <a:ext uri="{FF2B5EF4-FFF2-40B4-BE49-F238E27FC236}">
                <a16:creationId xmlns:a16="http://schemas.microsoft.com/office/drawing/2014/main" id="{2BF6D18F-C871-6946-B89C-8C09708551F3}"/>
              </a:ext>
            </a:extLst>
          </p:cNvPr>
          <p:cNvSpPr txBox="1">
            <a:spLocks noGrp="1"/>
          </p:cNvSpPr>
          <p:nvPr>
            <p:ph type="sldNum" sz="quarter" idx="12"/>
          </p:nvPr>
        </p:nvSpPr>
        <p:spPr>
          <a:ln/>
        </p:spPr>
        <p:txBody>
          <a:bodyPr/>
          <a:lstStyle>
            <a:lvl1pPr>
              <a:defRPr/>
            </a:lvl1pPr>
          </a:lstStyle>
          <a:p>
            <a:pPr>
              <a:defRPr/>
            </a:pPr>
            <a:fld id="{FC475990-5816-8348-A455-B25DC1C9F2D4}" type="slidenum">
              <a:rPr/>
              <a:pPr>
                <a:defRPr/>
              </a:pPr>
              <a:t>‹#›</a:t>
            </a:fld>
            <a:endParaRPr/>
          </a:p>
        </p:txBody>
      </p:sp>
    </p:spTree>
    <p:extLst>
      <p:ext uri="{BB962C8B-B14F-4D97-AF65-F5344CB8AC3E}">
        <p14:creationId xmlns:p14="http://schemas.microsoft.com/office/powerpoint/2010/main" val="4029251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Egendefinert oppsett">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3" name="Plassholder for dato 3">
            <a:extLst>
              <a:ext uri="{FF2B5EF4-FFF2-40B4-BE49-F238E27FC236}">
                <a16:creationId xmlns:a16="http://schemas.microsoft.com/office/drawing/2014/main" id="{3DC59C43-5E38-8D47-9A07-444C842FFAE2}"/>
              </a:ext>
            </a:extLst>
          </p:cNvPr>
          <p:cNvSpPr txBox="1">
            <a:spLocks noGrp="1"/>
          </p:cNvSpPr>
          <p:nvPr>
            <p:ph type="dt" sz="half" idx="10"/>
          </p:nvPr>
        </p:nvSpPr>
        <p:spPr>
          <a:ln/>
        </p:spPr>
        <p:txBody>
          <a:bodyPr/>
          <a:lstStyle>
            <a:lvl1pPr>
              <a:defRPr/>
            </a:lvl1pPr>
          </a:lstStyle>
          <a:p>
            <a:pPr>
              <a:defRPr/>
            </a:pPr>
            <a:fld id="{32572E2C-EFFB-8643-B8EA-07DF1A12877C}" type="datetime1">
              <a:rPr lang="en-US"/>
              <a:pPr>
                <a:defRPr/>
              </a:pPr>
              <a:t>1/15/2024</a:t>
            </a:fld>
            <a:endParaRPr/>
          </a:p>
        </p:txBody>
      </p:sp>
      <p:sp>
        <p:nvSpPr>
          <p:cNvPr id="4" name="Plassholder for bunntekst 4">
            <a:extLst>
              <a:ext uri="{FF2B5EF4-FFF2-40B4-BE49-F238E27FC236}">
                <a16:creationId xmlns:a16="http://schemas.microsoft.com/office/drawing/2014/main" id="{EA1A3FDB-AF51-6247-AB31-7B0F9D25F8FB}"/>
              </a:ext>
            </a:extLst>
          </p:cNvPr>
          <p:cNvSpPr txBox="1">
            <a:spLocks noGrp="1"/>
          </p:cNvSpPr>
          <p:nvPr>
            <p:ph type="ftr" sz="quarter" idx="11"/>
          </p:nvPr>
        </p:nvSpPr>
        <p:spPr>
          <a:ln/>
        </p:spPr>
        <p:txBody>
          <a:bodyPr/>
          <a:lstStyle>
            <a:lvl1pPr>
              <a:defRPr/>
            </a:lvl1pPr>
          </a:lstStyle>
          <a:p>
            <a:pPr>
              <a:defRPr/>
            </a:pPr>
            <a:endParaRPr/>
          </a:p>
        </p:txBody>
      </p:sp>
      <p:sp>
        <p:nvSpPr>
          <p:cNvPr id="5" name="Plassholder for lysbildenummer 5">
            <a:extLst>
              <a:ext uri="{FF2B5EF4-FFF2-40B4-BE49-F238E27FC236}">
                <a16:creationId xmlns:a16="http://schemas.microsoft.com/office/drawing/2014/main" id="{3DD5A165-D842-8F49-8E2E-3FC408D5CE98}"/>
              </a:ext>
            </a:extLst>
          </p:cNvPr>
          <p:cNvSpPr txBox="1">
            <a:spLocks noGrp="1"/>
          </p:cNvSpPr>
          <p:nvPr>
            <p:ph type="sldNum" sz="quarter" idx="12"/>
          </p:nvPr>
        </p:nvSpPr>
        <p:spPr>
          <a:ln/>
        </p:spPr>
        <p:txBody>
          <a:bodyPr/>
          <a:lstStyle>
            <a:lvl1pPr>
              <a:defRPr/>
            </a:lvl1pPr>
          </a:lstStyle>
          <a:p>
            <a:pPr>
              <a:defRPr/>
            </a:pPr>
            <a:fld id="{6B5B493C-4BDF-3345-BBF6-49FE50130E86}" type="slidenum">
              <a:rPr/>
              <a:pPr>
                <a:defRPr/>
              </a:pPr>
              <a:t>‹#›</a:t>
            </a:fld>
            <a:endParaRPr/>
          </a:p>
        </p:txBody>
      </p:sp>
    </p:spTree>
    <p:extLst>
      <p:ext uri="{BB962C8B-B14F-4D97-AF65-F5344CB8AC3E}">
        <p14:creationId xmlns:p14="http://schemas.microsoft.com/office/powerpoint/2010/main" val="426482001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3" name="Plassholder for loddrett tekst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5C819A3-1D31-FE4E-BD03-F73CA4C01DEC}"/>
              </a:ext>
            </a:extLst>
          </p:cNvPr>
          <p:cNvSpPr txBox="1">
            <a:spLocks noGrp="1"/>
          </p:cNvSpPr>
          <p:nvPr>
            <p:ph type="dt" sz="half" idx="10"/>
          </p:nvPr>
        </p:nvSpPr>
        <p:spPr>
          <a:ln/>
        </p:spPr>
        <p:txBody>
          <a:bodyPr/>
          <a:lstStyle>
            <a:lvl1pPr>
              <a:defRPr/>
            </a:lvl1pPr>
          </a:lstStyle>
          <a:p>
            <a:pPr>
              <a:defRPr/>
            </a:pPr>
            <a:fld id="{D13EEA12-1116-9F42-A172-CDDAF9C36BF8}" type="datetime1">
              <a:rPr lang="en-US"/>
              <a:pPr>
                <a:defRPr/>
              </a:pPr>
              <a:t>1/15/2024</a:t>
            </a:fld>
            <a:endParaRPr/>
          </a:p>
        </p:txBody>
      </p:sp>
      <p:sp>
        <p:nvSpPr>
          <p:cNvPr id="5" name="Plassholder for bunntekst 4">
            <a:extLst>
              <a:ext uri="{FF2B5EF4-FFF2-40B4-BE49-F238E27FC236}">
                <a16:creationId xmlns:a16="http://schemas.microsoft.com/office/drawing/2014/main" id="{5D14025B-98B6-2B45-9E7D-EAA8E80B1A7E}"/>
              </a:ext>
            </a:extLst>
          </p:cNvPr>
          <p:cNvSpPr txBox="1">
            <a:spLocks noGrp="1"/>
          </p:cNvSpPr>
          <p:nvPr>
            <p:ph type="ftr" sz="quarter" idx="11"/>
          </p:nvPr>
        </p:nvSpPr>
        <p:spPr>
          <a:ln/>
        </p:spPr>
        <p:txBody>
          <a:bodyPr/>
          <a:lstStyle>
            <a:lvl1pPr>
              <a:defRPr/>
            </a:lvl1pPr>
          </a:lstStyle>
          <a:p>
            <a:pPr>
              <a:defRPr/>
            </a:pPr>
            <a:endParaRPr/>
          </a:p>
        </p:txBody>
      </p:sp>
      <p:sp>
        <p:nvSpPr>
          <p:cNvPr id="6" name="Plassholder for lysbildenummer 5">
            <a:extLst>
              <a:ext uri="{FF2B5EF4-FFF2-40B4-BE49-F238E27FC236}">
                <a16:creationId xmlns:a16="http://schemas.microsoft.com/office/drawing/2014/main" id="{E3F5B680-2DE3-B749-B76C-366E9A5A312F}"/>
              </a:ext>
            </a:extLst>
          </p:cNvPr>
          <p:cNvSpPr txBox="1">
            <a:spLocks noGrp="1"/>
          </p:cNvSpPr>
          <p:nvPr>
            <p:ph type="sldNum" sz="quarter" idx="12"/>
          </p:nvPr>
        </p:nvSpPr>
        <p:spPr>
          <a:ln/>
        </p:spPr>
        <p:txBody>
          <a:bodyPr/>
          <a:lstStyle>
            <a:lvl1pPr>
              <a:defRPr/>
            </a:lvl1pPr>
          </a:lstStyle>
          <a:p>
            <a:pPr>
              <a:defRPr/>
            </a:pPr>
            <a:fld id="{B71B84FF-84A0-9C4E-8C61-51C6C5E45A73}" type="slidenum">
              <a:rPr/>
              <a:pPr>
                <a:defRPr/>
              </a:pPr>
              <a:t>‹#›</a:t>
            </a:fld>
            <a:endParaRPr/>
          </a:p>
        </p:txBody>
      </p:sp>
    </p:spTree>
    <p:extLst>
      <p:ext uri="{BB962C8B-B14F-4D97-AF65-F5344CB8AC3E}">
        <p14:creationId xmlns:p14="http://schemas.microsoft.com/office/powerpoint/2010/main" val="2567706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txBox="1">
            <a:spLocks noGrp="1"/>
          </p:cNvSpPr>
          <p:nvPr>
            <p:ph type="title" orient="vert"/>
          </p:nvPr>
        </p:nvSpPr>
        <p:spPr>
          <a:xfrm>
            <a:off x="8724903" y="365129"/>
            <a:ext cx="2628899" cy="5811834"/>
          </a:xfrm>
        </p:spPr>
        <p:txBody>
          <a:bodyPr vert="eaVert"/>
          <a:lstStyle>
            <a:lvl1pPr>
              <a:defRPr/>
            </a:lvl1pPr>
          </a:lstStyle>
          <a:p>
            <a:pPr lvl="0"/>
            <a:r>
              <a:rPr lang="nb-NO"/>
              <a:t>Klikk for å redigere tittelstil</a:t>
            </a:r>
          </a:p>
        </p:txBody>
      </p:sp>
      <p:sp>
        <p:nvSpPr>
          <p:cNvPr id="3" name="Plassholder for loddrett tekst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D6AE01A-BF1D-E743-A9FE-9E7390098E7E}"/>
              </a:ext>
            </a:extLst>
          </p:cNvPr>
          <p:cNvSpPr txBox="1">
            <a:spLocks noGrp="1"/>
          </p:cNvSpPr>
          <p:nvPr>
            <p:ph type="dt" sz="half" idx="10"/>
          </p:nvPr>
        </p:nvSpPr>
        <p:spPr/>
        <p:txBody>
          <a:bodyPr/>
          <a:lstStyle>
            <a:lvl1pPr>
              <a:defRPr/>
            </a:lvl1pPr>
          </a:lstStyle>
          <a:p>
            <a:pPr>
              <a:defRPr/>
            </a:pPr>
            <a:fld id="{6D40B5F4-1922-8E4C-82B6-36F1C7B596AC}" type="datetime1">
              <a:rPr lang="en-US"/>
              <a:pPr>
                <a:defRPr/>
              </a:pPr>
              <a:t>1/15/2024</a:t>
            </a:fld>
            <a:endParaRPr/>
          </a:p>
        </p:txBody>
      </p:sp>
      <p:sp>
        <p:nvSpPr>
          <p:cNvPr id="5" name="Plassholder for bunntekst 4">
            <a:extLst>
              <a:ext uri="{FF2B5EF4-FFF2-40B4-BE49-F238E27FC236}">
                <a16:creationId xmlns:a16="http://schemas.microsoft.com/office/drawing/2014/main" id="{3D248507-DBE1-164A-A257-4B9AFB7876EC}"/>
              </a:ext>
            </a:extLst>
          </p:cNvPr>
          <p:cNvSpPr txBox="1">
            <a:spLocks noGrp="1"/>
          </p:cNvSpPr>
          <p:nvPr>
            <p:ph type="ftr" sz="quarter" idx="11"/>
          </p:nvPr>
        </p:nvSpPr>
        <p:spPr/>
        <p:txBody>
          <a:bodyPr/>
          <a:lstStyle>
            <a:lvl1pPr>
              <a:defRPr/>
            </a:lvl1pPr>
          </a:lstStyle>
          <a:p>
            <a:pPr>
              <a:defRPr/>
            </a:pPr>
            <a:endParaRPr/>
          </a:p>
        </p:txBody>
      </p:sp>
      <p:sp>
        <p:nvSpPr>
          <p:cNvPr id="6" name="Plassholder for lysbildenummer 5">
            <a:extLst>
              <a:ext uri="{FF2B5EF4-FFF2-40B4-BE49-F238E27FC236}">
                <a16:creationId xmlns:a16="http://schemas.microsoft.com/office/drawing/2014/main" id="{554CB847-7DDF-4242-A439-072D5596ED2A}"/>
              </a:ext>
            </a:extLst>
          </p:cNvPr>
          <p:cNvSpPr txBox="1">
            <a:spLocks noGrp="1"/>
          </p:cNvSpPr>
          <p:nvPr>
            <p:ph type="sldNum" sz="quarter" idx="12"/>
          </p:nvPr>
        </p:nvSpPr>
        <p:spPr>
          <a:xfrm>
            <a:off x="8572500" y="6356350"/>
            <a:ext cx="2476500" cy="304800"/>
          </a:xfrm>
        </p:spPr>
        <p:txBody>
          <a:bodyPr/>
          <a:lstStyle>
            <a:lvl1pPr>
              <a:defRPr/>
            </a:lvl1pPr>
          </a:lstStyle>
          <a:p>
            <a:pPr>
              <a:defRPr/>
            </a:pPr>
            <a:fld id="{51AB8D0B-E358-3448-857D-3A2AC4DA0C65}" type="slidenum">
              <a:rPr/>
              <a:pPr>
                <a:defRPr/>
              </a:pPr>
              <a:t>‹#›</a:t>
            </a:fld>
            <a:endParaRPr/>
          </a:p>
        </p:txBody>
      </p:sp>
    </p:spTree>
    <p:extLst>
      <p:ext uri="{BB962C8B-B14F-4D97-AF65-F5344CB8AC3E}">
        <p14:creationId xmlns:p14="http://schemas.microsoft.com/office/powerpoint/2010/main" val="568727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4" name="Plassholder for lysbildenummer 5">
            <a:extLst>
              <a:ext uri="{FF2B5EF4-FFF2-40B4-BE49-F238E27FC236}">
                <a16:creationId xmlns:a16="http://schemas.microsoft.com/office/drawing/2014/main" id="{BA17801A-18C5-3A4A-96AD-DFDBF0864D22}"/>
              </a:ext>
            </a:extLst>
          </p:cNvPr>
          <p:cNvSpPr txBox="1">
            <a:spLocks noChangeArrowheads="1"/>
          </p:cNvSpPr>
          <p:nvPr/>
        </p:nvSpPr>
        <p:spPr bwMode="auto">
          <a:xfrm>
            <a:off x="8972550" y="6203950"/>
            <a:ext cx="2743200" cy="51752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fld id="{17F0DA14-C4A5-E340-8676-7A2B48D0FED3}" type="slidenum">
              <a:rPr lang="nb-NO" altLang="nb-NO" smtClean="0">
                <a:solidFill>
                  <a:srgbClr val="000000"/>
                </a:solidFill>
              </a:rPr>
              <a:pPr algn="r" eaLnBrk="1" hangingPunct="1">
                <a:defRPr/>
              </a:pPr>
              <a:t>‹#›</a:t>
            </a:fld>
            <a:endParaRPr lang="nb-NO" altLang="nb-NO" sz="1200">
              <a:solidFill>
                <a:srgbClr val="898989"/>
              </a:solidFill>
            </a:endParaRPr>
          </a:p>
        </p:txBody>
      </p:sp>
      <p:sp>
        <p:nvSpPr>
          <p:cNvPr id="2" name="Tittel 1"/>
          <p:cNvSpPr txBox="1">
            <a:spLocks noGrp="1"/>
          </p:cNvSpPr>
          <p:nvPr>
            <p:ph type="ctrTitle"/>
          </p:nvPr>
        </p:nvSpPr>
        <p:spPr>
          <a:xfrm>
            <a:off x="1524003" y="1122361"/>
            <a:ext cx="9144000" cy="2387598"/>
          </a:xfrm>
        </p:spPr>
        <p:txBody>
          <a:bodyPr anchor="b" anchorCtr="1"/>
          <a:lstStyle>
            <a:lvl1pPr algn="ctr">
              <a:defRPr sz="6000"/>
            </a:lvl1pPr>
          </a:lstStyle>
          <a:p>
            <a:pPr lvl="0"/>
            <a:r>
              <a:rPr lang="nb-NO"/>
              <a:t>Klikk for å redigere tittelstil</a:t>
            </a:r>
          </a:p>
        </p:txBody>
      </p:sp>
      <p:sp>
        <p:nvSpPr>
          <p:cNvPr id="3" name="Undertittel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nb-NO"/>
              <a:t>Klikk for å redigere undertittelstil i malen</a:t>
            </a:r>
          </a:p>
        </p:txBody>
      </p:sp>
      <p:sp>
        <p:nvSpPr>
          <p:cNvPr id="5" name="Plassholder for dato 3">
            <a:extLst>
              <a:ext uri="{FF2B5EF4-FFF2-40B4-BE49-F238E27FC236}">
                <a16:creationId xmlns:a16="http://schemas.microsoft.com/office/drawing/2014/main" id="{B157732D-CFBF-944B-8820-01E76E008078}"/>
              </a:ext>
            </a:extLst>
          </p:cNvPr>
          <p:cNvSpPr txBox="1">
            <a:spLocks noGrp="1"/>
          </p:cNvSpPr>
          <p:nvPr>
            <p:ph type="dt" sz="half" idx="10"/>
          </p:nvPr>
        </p:nvSpPr>
        <p:spPr/>
        <p:txBody>
          <a:bodyPr/>
          <a:lstStyle>
            <a:lvl1pPr>
              <a:defRPr/>
            </a:lvl1pPr>
          </a:lstStyle>
          <a:p>
            <a:pPr>
              <a:defRPr/>
            </a:pPr>
            <a:endParaRPr/>
          </a:p>
        </p:txBody>
      </p:sp>
      <p:sp>
        <p:nvSpPr>
          <p:cNvPr id="6" name="Plassholder for bunntekst 4">
            <a:extLst>
              <a:ext uri="{FF2B5EF4-FFF2-40B4-BE49-F238E27FC236}">
                <a16:creationId xmlns:a16="http://schemas.microsoft.com/office/drawing/2014/main" id="{68C3872C-49C6-CB48-8D29-CB49BA39DAD8}"/>
              </a:ext>
            </a:extLst>
          </p:cNvPr>
          <p:cNvSpPr txBox="1">
            <a:spLocks noGrp="1"/>
          </p:cNvSpPr>
          <p:nvPr>
            <p:ph type="ftr" sz="quarter" idx="11"/>
          </p:nvPr>
        </p:nvSpPr>
        <p:spPr/>
        <p:txBody>
          <a:bodyPr/>
          <a:lstStyle>
            <a:lvl1pPr>
              <a:defRPr/>
            </a:lvl1pPr>
          </a:lstStyle>
          <a:p>
            <a:pPr>
              <a:defRPr/>
            </a:pPr>
            <a:endParaRPr/>
          </a:p>
        </p:txBody>
      </p:sp>
      <p:sp>
        <p:nvSpPr>
          <p:cNvPr id="7" name="Plassholder for lysbildenummer 5">
            <a:extLst>
              <a:ext uri="{FF2B5EF4-FFF2-40B4-BE49-F238E27FC236}">
                <a16:creationId xmlns:a16="http://schemas.microsoft.com/office/drawing/2014/main" id="{85EAE5A9-49FB-524D-8DDB-7DFF258E80F0}"/>
              </a:ext>
            </a:extLst>
          </p:cNvPr>
          <p:cNvSpPr txBox="1">
            <a:spLocks noGrp="1"/>
          </p:cNvSpPr>
          <p:nvPr>
            <p:ph type="sldNum" sz="quarter" idx="12"/>
          </p:nvPr>
        </p:nvSpPr>
        <p:spPr/>
        <p:txBody>
          <a:bodyPr/>
          <a:lstStyle>
            <a:lvl1pPr>
              <a:defRPr/>
            </a:lvl1pPr>
          </a:lstStyle>
          <a:p>
            <a:pPr>
              <a:defRPr/>
            </a:pPr>
            <a:fld id="{DB046401-7B6B-3740-AFC3-B261111BEF71}" type="slidenum">
              <a:rPr/>
              <a:pPr>
                <a:defRPr/>
              </a:pPr>
              <a:t>‹#›</a:t>
            </a:fld>
            <a:endParaRPr/>
          </a:p>
        </p:txBody>
      </p:sp>
    </p:spTree>
    <p:extLst>
      <p:ext uri="{BB962C8B-B14F-4D97-AF65-F5344CB8AC3E}">
        <p14:creationId xmlns:p14="http://schemas.microsoft.com/office/powerpoint/2010/main" val="3579492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pic>
        <p:nvPicPr>
          <p:cNvPr id="4" name="Bilde 7" descr="Et bilde som inneholder tegning&#10;&#10;Automatisk generert beskrivelse">
            <a:extLst>
              <a:ext uri="{FF2B5EF4-FFF2-40B4-BE49-F238E27FC236}">
                <a16:creationId xmlns:a16="http://schemas.microsoft.com/office/drawing/2014/main" id="{42D2B954-AB92-254C-9993-8DB95042F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1213" y="6161088"/>
            <a:ext cx="29225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3" name="Plassholder for innhold 2"/>
          <p:cNvSpPr txBox="1">
            <a:spLocks noGrp="1"/>
          </p:cNvSpPr>
          <p:nvPr>
            <p:ph idx="1"/>
          </p:nvPr>
        </p:nvSpPr>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a16="http://schemas.microsoft.com/office/drawing/2014/main" id="{971E0308-54BF-5E49-8933-643BF2E857D8}"/>
              </a:ext>
            </a:extLst>
          </p:cNvPr>
          <p:cNvSpPr txBox="1">
            <a:spLocks noGrp="1"/>
          </p:cNvSpPr>
          <p:nvPr>
            <p:ph type="dt" sz="half" idx="10"/>
          </p:nvPr>
        </p:nvSpPr>
        <p:spPr/>
        <p:txBody>
          <a:bodyPr/>
          <a:lstStyle>
            <a:lvl1pPr>
              <a:defRPr/>
            </a:lvl1pPr>
          </a:lstStyle>
          <a:p>
            <a:pPr>
              <a:defRPr/>
            </a:pPr>
            <a:endParaRPr/>
          </a:p>
        </p:txBody>
      </p:sp>
      <p:sp>
        <p:nvSpPr>
          <p:cNvPr id="6" name="Plassholder for bunntekst 4">
            <a:extLst>
              <a:ext uri="{FF2B5EF4-FFF2-40B4-BE49-F238E27FC236}">
                <a16:creationId xmlns:a16="http://schemas.microsoft.com/office/drawing/2014/main" id="{0CA2F4A9-2863-D14D-A891-015CE02ABFD7}"/>
              </a:ext>
            </a:extLst>
          </p:cNvPr>
          <p:cNvSpPr txBox="1">
            <a:spLocks noGrp="1"/>
          </p:cNvSpPr>
          <p:nvPr>
            <p:ph type="ftr" sz="quarter" idx="11"/>
          </p:nvPr>
        </p:nvSpPr>
        <p:spPr/>
        <p:txBody>
          <a:bodyPr/>
          <a:lstStyle>
            <a:lvl1pPr>
              <a:defRPr/>
            </a:lvl1pPr>
          </a:lstStyle>
          <a:p>
            <a:pPr>
              <a:defRPr/>
            </a:pPr>
            <a:endParaRPr/>
          </a:p>
        </p:txBody>
      </p:sp>
      <p:sp>
        <p:nvSpPr>
          <p:cNvPr id="7" name="Plassholder for lysbildenummer 5">
            <a:extLst>
              <a:ext uri="{FF2B5EF4-FFF2-40B4-BE49-F238E27FC236}">
                <a16:creationId xmlns:a16="http://schemas.microsoft.com/office/drawing/2014/main" id="{6CE943B9-EAC4-6B43-BB48-4329647BF1E2}"/>
              </a:ext>
            </a:extLst>
          </p:cNvPr>
          <p:cNvSpPr txBox="1">
            <a:spLocks noGrp="1"/>
          </p:cNvSpPr>
          <p:nvPr>
            <p:ph type="sldNum" sz="quarter" idx="12"/>
          </p:nvPr>
        </p:nvSpPr>
        <p:spPr/>
        <p:txBody>
          <a:bodyPr/>
          <a:lstStyle>
            <a:lvl1pPr>
              <a:defRPr/>
            </a:lvl1pPr>
          </a:lstStyle>
          <a:p>
            <a:pPr>
              <a:defRPr/>
            </a:pPr>
            <a:fld id="{1D0762F1-9762-EA40-AE38-B1A628E4BC6C}" type="slidenum">
              <a:rPr/>
              <a:pPr>
                <a:defRPr/>
              </a:pPr>
              <a:t>‹#›</a:t>
            </a:fld>
            <a:endParaRPr/>
          </a:p>
        </p:txBody>
      </p:sp>
    </p:spTree>
    <p:extLst>
      <p:ext uri="{BB962C8B-B14F-4D97-AF65-F5344CB8AC3E}">
        <p14:creationId xmlns:p14="http://schemas.microsoft.com/office/powerpoint/2010/main" val="1957399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7" descr="Et bilde som inneholder tegning&#10;&#10;Automatisk generert beskrivelse">
            <a:extLst>
              <a:ext uri="{FF2B5EF4-FFF2-40B4-BE49-F238E27FC236}">
                <a16:creationId xmlns:a16="http://schemas.microsoft.com/office/drawing/2014/main" id="{9A076B01-A9F9-534D-BF9F-691462141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6167438"/>
            <a:ext cx="28956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txBox="1">
            <a:spLocks noGrp="1"/>
          </p:cNvSpPr>
          <p:nvPr>
            <p:ph type="title"/>
          </p:nvPr>
        </p:nvSpPr>
        <p:spPr>
          <a:xfrm>
            <a:off x="831847" y="1709735"/>
            <a:ext cx="10515600" cy="2852735"/>
          </a:xfrm>
        </p:spPr>
        <p:txBody>
          <a:bodyPr anchor="b"/>
          <a:lstStyle>
            <a:lvl1pPr>
              <a:defRPr sz="6000"/>
            </a:lvl1pPr>
          </a:lstStyle>
          <a:p>
            <a:pPr lvl="0"/>
            <a:r>
              <a:rPr lang="nb-NO"/>
              <a:t>Klikk for å redigere tittelstil</a:t>
            </a:r>
          </a:p>
        </p:txBody>
      </p:sp>
      <p:sp>
        <p:nvSpPr>
          <p:cNvPr id="3" name="Plassholder for tekst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nb-NO"/>
              <a:t>Klikk for å redigere tekststiler i malen</a:t>
            </a:r>
          </a:p>
        </p:txBody>
      </p:sp>
      <p:sp>
        <p:nvSpPr>
          <p:cNvPr id="5" name="Plassholder for dato 3">
            <a:extLst>
              <a:ext uri="{FF2B5EF4-FFF2-40B4-BE49-F238E27FC236}">
                <a16:creationId xmlns:a16="http://schemas.microsoft.com/office/drawing/2014/main" id="{5E7308D5-781B-0746-8138-DE5A8167909D}"/>
              </a:ext>
            </a:extLst>
          </p:cNvPr>
          <p:cNvSpPr txBox="1">
            <a:spLocks noGrp="1"/>
          </p:cNvSpPr>
          <p:nvPr>
            <p:ph type="dt" sz="half" idx="10"/>
          </p:nvPr>
        </p:nvSpPr>
        <p:spPr/>
        <p:txBody>
          <a:bodyPr/>
          <a:lstStyle>
            <a:lvl1pPr>
              <a:defRPr/>
            </a:lvl1pPr>
          </a:lstStyle>
          <a:p>
            <a:pPr>
              <a:defRPr/>
            </a:pPr>
            <a:endParaRPr/>
          </a:p>
        </p:txBody>
      </p:sp>
      <p:sp>
        <p:nvSpPr>
          <p:cNvPr id="6" name="Plassholder for bunntekst 4">
            <a:extLst>
              <a:ext uri="{FF2B5EF4-FFF2-40B4-BE49-F238E27FC236}">
                <a16:creationId xmlns:a16="http://schemas.microsoft.com/office/drawing/2014/main" id="{23584E5A-0276-8140-9209-BB5BE55581B8}"/>
              </a:ext>
            </a:extLst>
          </p:cNvPr>
          <p:cNvSpPr txBox="1">
            <a:spLocks noGrp="1"/>
          </p:cNvSpPr>
          <p:nvPr>
            <p:ph type="ftr" sz="quarter" idx="11"/>
          </p:nvPr>
        </p:nvSpPr>
        <p:spPr/>
        <p:txBody>
          <a:bodyPr/>
          <a:lstStyle>
            <a:lvl1pPr>
              <a:defRPr/>
            </a:lvl1pPr>
          </a:lstStyle>
          <a:p>
            <a:pPr>
              <a:defRPr/>
            </a:pPr>
            <a:endParaRPr/>
          </a:p>
        </p:txBody>
      </p:sp>
      <p:sp>
        <p:nvSpPr>
          <p:cNvPr id="7" name="Plassholder for lysbildenummer 5">
            <a:extLst>
              <a:ext uri="{FF2B5EF4-FFF2-40B4-BE49-F238E27FC236}">
                <a16:creationId xmlns:a16="http://schemas.microsoft.com/office/drawing/2014/main" id="{573F07AA-6A31-8845-8356-599DE7B5FC88}"/>
              </a:ext>
            </a:extLst>
          </p:cNvPr>
          <p:cNvSpPr txBox="1">
            <a:spLocks noGrp="1"/>
          </p:cNvSpPr>
          <p:nvPr>
            <p:ph type="sldNum" sz="quarter" idx="12"/>
          </p:nvPr>
        </p:nvSpPr>
        <p:spPr/>
        <p:txBody>
          <a:bodyPr/>
          <a:lstStyle>
            <a:lvl1pPr>
              <a:defRPr/>
            </a:lvl1pPr>
          </a:lstStyle>
          <a:p>
            <a:pPr>
              <a:defRPr/>
            </a:pPr>
            <a:fld id="{1293C0E0-EF4C-7A4C-BE0F-AA8EF837D80A}" type="slidenum">
              <a:rPr/>
              <a:pPr>
                <a:defRPr/>
              </a:pPr>
              <a:t>‹#›</a:t>
            </a:fld>
            <a:endParaRPr/>
          </a:p>
        </p:txBody>
      </p:sp>
    </p:spTree>
    <p:extLst>
      <p:ext uri="{BB962C8B-B14F-4D97-AF65-F5344CB8AC3E}">
        <p14:creationId xmlns:p14="http://schemas.microsoft.com/office/powerpoint/2010/main" val="1858066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10" name="Textplatzhalter 8">
            <a:extLst>
              <a:ext uri="{FF2B5EF4-FFF2-40B4-BE49-F238E27FC236}">
                <a16:creationId xmlns:a16="http://schemas.microsoft.com/office/drawing/2014/main" id="{DF9E1C01-BBBD-743C-BC17-69DC398DB5F3}"/>
              </a:ext>
            </a:extLst>
          </p:cNvPr>
          <p:cNvSpPr>
            <a:spLocks noGrp="1"/>
          </p:cNvSpPr>
          <p:nvPr>
            <p:ph type="body" sz="quarter" idx="11" hasCustomPrompt="1"/>
          </p:nvPr>
        </p:nvSpPr>
        <p:spPr>
          <a:xfrm>
            <a:off x="5017153" y="347071"/>
            <a:ext cx="3450432" cy="498965"/>
          </a:xfrm>
          <a:prstGeom prst="rect">
            <a:avLst/>
          </a:prstGeom>
        </p:spPr>
        <p:txBody>
          <a:bodyPr/>
          <a:lstStyle>
            <a:lvl1pPr marL="0" indent="0">
              <a:buNone/>
              <a:defRPr kumimoji="0" lang="de-DE" sz="1800" b="1" i="0" u="none" strike="noStrike" cap="none" spc="0" normalizeH="0" baseline="0" dirty="0" smtClean="0">
                <a:ln>
                  <a:noFill/>
                </a:ln>
                <a:solidFill>
                  <a:schemeClr val="tx1"/>
                </a:solidFill>
                <a:effectLst/>
                <a:uFillTx/>
                <a:latin typeface="Pill Gothic 600mg Lt" panose="02000503030000020004"/>
                <a:ea typeface="+mn-ea"/>
                <a:cs typeface="+mn-cs"/>
                <a:sym typeface="Calibri"/>
              </a:defRPr>
            </a:lvl1pPr>
            <a:lvl2pPr>
              <a:defRPr kumimoji="0" lang="de-DE" sz="1800" b="1" i="0" u="none" strike="noStrike" cap="none" spc="0" normalizeH="0" baseline="0" dirty="0" smtClean="0">
                <a:ln>
                  <a:noFill/>
                </a:ln>
                <a:solidFill>
                  <a:schemeClr val="tx1"/>
                </a:solidFill>
                <a:effectLst/>
                <a:uFillTx/>
                <a:latin typeface="Pill Gothic 600mg Lt" panose="02000503030000020004"/>
                <a:ea typeface="+mn-ea"/>
                <a:cs typeface="+mn-cs"/>
                <a:sym typeface="Calibri"/>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MASTERTEXT</a:t>
            </a:r>
          </a:p>
        </p:txBody>
      </p:sp>
      <p:sp>
        <p:nvSpPr>
          <p:cNvPr id="9" name="Textplatzhalter 8">
            <a:extLst>
              <a:ext uri="{FF2B5EF4-FFF2-40B4-BE49-F238E27FC236}">
                <a16:creationId xmlns:a16="http://schemas.microsoft.com/office/drawing/2014/main" id="{6FEAF005-AE1E-6819-3E5D-808329AF2FC1}"/>
              </a:ext>
            </a:extLst>
          </p:cNvPr>
          <p:cNvSpPr>
            <a:spLocks noGrp="1"/>
          </p:cNvSpPr>
          <p:nvPr>
            <p:ph type="body" sz="quarter" idx="10" hasCustomPrompt="1"/>
          </p:nvPr>
        </p:nvSpPr>
        <p:spPr>
          <a:xfrm>
            <a:off x="513278" y="330080"/>
            <a:ext cx="3450432" cy="498965"/>
          </a:xfrm>
          <a:prstGeom prst="rect">
            <a:avLst/>
          </a:prstGeom>
        </p:spPr>
        <p:txBody>
          <a:bodyPr/>
          <a:lstStyle>
            <a:lvl1pPr marL="0" indent="0">
              <a:buNone/>
              <a:defRPr kumimoji="0" lang="de-DE" sz="1800" b="1" i="0" u="none" strike="noStrike" cap="none" spc="0" normalizeH="0" baseline="0" dirty="0" smtClean="0">
                <a:ln>
                  <a:noFill/>
                </a:ln>
                <a:solidFill>
                  <a:schemeClr val="tx1"/>
                </a:solidFill>
                <a:effectLst/>
                <a:uFillTx/>
                <a:latin typeface="Pill Gothic 600mg Lt" panose="02000503030000020004"/>
                <a:ea typeface="+mn-ea"/>
                <a:cs typeface="+mn-cs"/>
                <a:sym typeface="Calibri"/>
              </a:defRPr>
            </a:lvl1pPr>
            <a:lvl2pPr>
              <a:defRPr kumimoji="0" lang="de-DE" sz="1800" b="1" i="0" u="none" strike="noStrike" cap="none" spc="0" normalizeH="0" baseline="0" dirty="0" smtClean="0">
                <a:ln>
                  <a:noFill/>
                </a:ln>
                <a:solidFill>
                  <a:schemeClr val="tx1"/>
                </a:solidFill>
                <a:effectLst/>
                <a:uFillTx/>
                <a:latin typeface="Pill Gothic 600mg Lt" panose="02000503030000020004"/>
                <a:ea typeface="+mn-ea"/>
                <a:cs typeface="+mn-cs"/>
                <a:sym typeface="Calibri"/>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MASTERTEXT</a:t>
            </a:r>
          </a:p>
        </p:txBody>
      </p:sp>
      <p:sp>
        <p:nvSpPr>
          <p:cNvPr id="5" name="FOR INTERNAL USE ONLY/STRICTLY CONFIDENTIAL/NOT TO BE DUPLICATED">
            <a:extLst>
              <a:ext uri="{FF2B5EF4-FFF2-40B4-BE49-F238E27FC236}">
                <a16:creationId xmlns:a16="http://schemas.microsoft.com/office/drawing/2014/main" id="{E3FAB74E-35B7-310E-984E-4C6A9CAE988D}"/>
              </a:ext>
            </a:extLst>
          </p:cNvPr>
          <p:cNvSpPr txBox="1"/>
          <p:nvPr userDrawn="1"/>
        </p:nvSpPr>
        <p:spPr>
          <a:xfrm>
            <a:off x="3457896" y="6480383"/>
            <a:ext cx="5245588" cy="1949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000">
                <a:solidFill>
                  <a:srgbClr val="FFFFFF"/>
                </a:solidFill>
                <a:latin typeface="Pill Gothic 600mg Regular"/>
                <a:ea typeface="Pill Gothic 600mg Regular"/>
                <a:cs typeface="Pill Gothic 600mg Regular"/>
                <a:sym typeface="Pill Gothic 600mg Regular"/>
              </a:defRPr>
            </a:lvl1pPr>
          </a:lstStyle>
          <a:p>
            <a:pPr algn="ctr"/>
            <a:r>
              <a:rPr sz="600" dirty="0">
                <a:solidFill>
                  <a:schemeClr val="tx1"/>
                </a:solidFill>
              </a:rPr>
              <a:t>FOR INTERNAL USE ONLY/STRICTLY CONFIDENTIAL/NOT TO BE DUPLICATED</a:t>
            </a:r>
          </a:p>
        </p:txBody>
      </p:sp>
      <p:cxnSp>
        <p:nvCxnSpPr>
          <p:cNvPr id="6" name="Gerader Verbinder 5">
            <a:extLst>
              <a:ext uri="{FF2B5EF4-FFF2-40B4-BE49-F238E27FC236}">
                <a16:creationId xmlns:a16="http://schemas.microsoft.com/office/drawing/2014/main" id="{9737ADE1-7908-C5E4-F380-9D912C896421}"/>
              </a:ext>
            </a:extLst>
          </p:cNvPr>
          <p:cNvCxnSpPr/>
          <p:nvPr userDrawn="1"/>
        </p:nvCxnSpPr>
        <p:spPr>
          <a:xfrm>
            <a:off x="231450" y="846035"/>
            <a:ext cx="11698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10">
            <a:extLst>
              <a:ext uri="{FF2B5EF4-FFF2-40B4-BE49-F238E27FC236}">
                <a16:creationId xmlns:a16="http://schemas.microsoft.com/office/drawing/2014/main" id="{358A165D-AA62-7A5C-37ED-D64AACA5C2D8}"/>
              </a:ext>
            </a:extLst>
          </p:cNvPr>
          <p:cNvCxnSpPr>
            <a:cxnSpLocks/>
          </p:cNvCxnSpPr>
          <p:nvPr userDrawn="1"/>
        </p:nvCxnSpPr>
        <p:spPr>
          <a:xfrm>
            <a:off x="231450" y="6332314"/>
            <a:ext cx="11729101" cy="19465"/>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pic>
        <p:nvPicPr>
          <p:cNvPr id="2" name="pasted-image.tiff" descr="pasted-image.tiff">
            <a:extLst>
              <a:ext uri="{FF2B5EF4-FFF2-40B4-BE49-F238E27FC236}">
                <a16:creationId xmlns:a16="http://schemas.microsoft.com/office/drawing/2014/main" id="{15D83A78-7C21-6AB5-B601-04376627AA46}"/>
              </a:ext>
            </a:extLst>
          </p:cNvPr>
          <p:cNvPicPr>
            <a:picLocks noChangeAspect="1"/>
          </p:cNvPicPr>
          <p:nvPr userDrawn="1"/>
        </p:nvPicPr>
        <p:blipFill>
          <a:blip r:embed="rId2"/>
          <a:stretch>
            <a:fillRect/>
          </a:stretch>
        </p:blipFill>
        <p:spPr>
          <a:xfrm>
            <a:off x="10508996" y="414589"/>
            <a:ext cx="1413847" cy="208288"/>
          </a:xfrm>
          <a:prstGeom prst="rect">
            <a:avLst/>
          </a:prstGeom>
          <a:ln w="12700">
            <a:miter lim="400000"/>
          </a:ln>
        </p:spPr>
      </p:pic>
    </p:spTree>
    <p:extLst>
      <p:ext uri="{BB962C8B-B14F-4D97-AF65-F5344CB8AC3E}">
        <p14:creationId xmlns:p14="http://schemas.microsoft.com/office/powerpoint/2010/main" val="49782797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3" name="Plassholder for innhold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a16="http://schemas.microsoft.com/office/drawing/2014/main" id="{B1A2654A-217A-474D-A824-78E049789EA8}"/>
              </a:ext>
            </a:extLst>
          </p:cNvPr>
          <p:cNvSpPr txBox="1">
            <a:spLocks noGrp="1"/>
          </p:cNvSpPr>
          <p:nvPr>
            <p:ph type="dt" sz="half" idx="10"/>
          </p:nvPr>
        </p:nvSpPr>
        <p:spPr>
          <a:ln/>
        </p:spPr>
        <p:txBody>
          <a:bodyPr/>
          <a:lstStyle>
            <a:lvl1pPr>
              <a:defRPr/>
            </a:lvl1pPr>
          </a:lstStyle>
          <a:p>
            <a:pPr>
              <a:defRPr/>
            </a:pPr>
            <a:endParaRPr/>
          </a:p>
        </p:txBody>
      </p:sp>
      <p:sp>
        <p:nvSpPr>
          <p:cNvPr id="6" name="Plassholder for bunntekst 4">
            <a:extLst>
              <a:ext uri="{FF2B5EF4-FFF2-40B4-BE49-F238E27FC236}">
                <a16:creationId xmlns:a16="http://schemas.microsoft.com/office/drawing/2014/main" id="{C68BC130-66ED-5F45-8A04-46ECD97DA279}"/>
              </a:ext>
            </a:extLst>
          </p:cNvPr>
          <p:cNvSpPr txBox="1">
            <a:spLocks noGrp="1"/>
          </p:cNvSpPr>
          <p:nvPr>
            <p:ph type="ftr" sz="quarter" idx="11"/>
          </p:nvPr>
        </p:nvSpPr>
        <p:spPr>
          <a:ln/>
        </p:spPr>
        <p:txBody>
          <a:bodyPr/>
          <a:lstStyle>
            <a:lvl1pPr>
              <a:defRPr/>
            </a:lvl1pPr>
          </a:lstStyle>
          <a:p>
            <a:pPr>
              <a:defRPr/>
            </a:pPr>
            <a:endParaRPr/>
          </a:p>
        </p:txBody>
      </p:sp>
      <p:sp>
        <p:nvSpPr>
          <p:cNvPr id="7" name="Plassholder for lysbildenummer 5">
            <a:extLst>
              <a:ext uri="{FF2B5EF4-FFF2-40B4-BE49-F238E27FC236}">
                <a16:creationId xmlns:a16="http://schemas.microsoft.com/office/drawing/2014/main" id="{7DEF2B58-B511-8F4B-8DC1-C0FB873576BE}"/>
              </a:ext>
            </a:extLst>
          </p:cNvPr>
          <p:cNvSpPr txBox="1">
            <a:spLocks noGrp="1"/>
          </p:cNvSpPr>
          <p:nvPr>
            <p:ph type="sldNum" sz="quarter" idx="12"/>
          </p:nvPr>
        </p:nvSpPr>
        <p:spPr>
          <a:ln/>
        </p:spPr>
        <p:txBody>
          <a:bodyPr/>
          <a:lstStyle>
            <a:lvl1pPr>
              <a:defRPr/>
            </a:lvl1pPr>
          </a:lstStyle>
          <a:p>
            <a:pPr>
              <a:defRPr/>
            </a:pPr>
            <a:fld id="{5D22A8BD-5E29-6E46-922F-4A153106361E}" type="slidenum">
              <a:rPr/>
              <a:pPr>
                <a:defRPr/>
              </a:pPr>
              <a:t>‹#›</a:t>
            </a:fld>
            <a:endParaRPr/>
          </a:p>
        </p:txBody>
      </p:sp>
    </p:spTree>
    <p:extLst>
      <p:ext uri="{BB962C8B-B14F-4D97-AF65-F5344CB8AC3E}">
        <p14:creationId xmlns:p14="http://schemas.microsoft.com/office/powerpoint/2010/main" val="2581417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txBox="1">
            <a:spLocks noGrp="1"/>
          </p:cNvSpPr>
          <p:nvPr>
            <p:ph type="title"/>
          </p:nvPr>
        </p:nvSpPr>
        <p:spPr>
          <a:xfrm>
            <a:off x="839784" y="365129"/>
            <a:ext cx="10515600" cy="1325559"/>
          </a:xfrm>
        </p:spPr>
        <p:txBody>
          <a:bodyPr/>
          <a:lstStyle>
            <a:lvl1pPr>
              <a:defRPr/>
            </a:lvl1pPr>
          </a:lstStyle>
          <a:p>
            <a:pPr lvl="0"/>
            <a:r>
              <a:rPr lang="nb-NO"/>
              <a:t>Klikk for å redigere tittelstil</a:t>
            </a:r>
          </a:p>
        </p:txBody>
      </p:sp>
      <p:sp>
        <p:nvSpPr>
          <p:cNvPr id="3" name="Plassholder for tekst 2"/>
          <p:cNvSpPr txBox="1">
            <a:spLocks noGrp="1"/>
          </p:cNvSpPr>
          <p:nvPr>
            <p:ph type="body" idx="1"/>
          </p:nvPr>
        </p:nvSpPr>
        <p:spPr>
          <a:xfrm>
            <a:off x="839784" y="1681160"/>
            <a:ext cx="5157782" cy="823910"/>
          </a:xfrm>
        </p:spPr>
        <p:txBody>
          <a:bodyPr anchor="b"/>
          <a:lstStyle>
            <a:lvl1pPr marL="0" indent="0">
              <a:buNone/>
              <a:defRPr sz="2400" b="1"/>
            </a:lvl1pPr>
          </a:lstStyle>
          <a:p>
            <a:pPr lvl="0"/>
            <a:r>
              <a:rPr lang="nb-NO"/>
              <a:t>Klikk for å redigere tekststiler i malen</a:t>
            </a:r>
          </a:p>
        </p:txBody>
      </p:sp>
      <p:sp>
        <p:nvSpPr>
          <p:cNvPr id="4" name="Plassholder for innhold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nb-NO"/>
              <a:t>Klikk for å redigere tekststiler i malen</a:t>
            </a:r>
          </a:p>
        </p:txBody>
      </p:sp>
      <p:sp>
        <p:nvSpPr>
          <p:cNvPr id="6" name="Plassholder for innhold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a:extLst>
              <a:ext uri="{FF2B5EF4-FFF2-40B4-BE49-F238E27FC236}">
                <a16:creationId xmlns:a16="http://schemas.microsoft.com/office/drawing/2014/main" id="{AD2293A4-1AC5-F346-8AD7-337C9CB58ACC}"/>
              </a:ext>
            </a:extLst>
          </p:cNvPr>
          <p:cNvSpPr txBox="1">
            <a:spLocks noGrp="1"/>
          </p:cNvSpPr>
          <p:nvPr>
            <p:ph type="dt" sz="half" idx="10"/>
          </p:nvPr>
        </p:nvSpPr>
        <p:spPr>
          <a:ln/>
        </p:spPr>
        <p:txBody>
          <a:bodyPr/>
          <a:lstStyle>
            <a:lvl1pPr>
              <a:defRPr/>
            </a:lvl1pPr>
          </a:lstStyle>
          <a:p>
            <a:pPr>
              <a:defRPr/>
            </a:pPr>
            <a:endParaRPr/>
          </a:p>
        </p:txBody>
      </p:sp>
      <p:sp>
        <p:nvSpPr>
          <p:cNvPr id="8" name="Plassholder for bunntekst 4">
            <a:extLst>
              <a:ext uri="{FF2B5EF4-FFF2-40B4-BE49-F238E27FC236}">
                <a16:creationId xmlns:a16="http://schemas.microsoft.com/office/drawing/2014/main" id="{2C1E5039-75FB-9A41-8AA6-34A75A7EDEFE}"/>
              </a:ext>
            </a:extLst>
          </p:cNvPr>
          <p:cNvSpPr txBox="1">
            <a:spLocks noGrp="1"/>
          </p:cNvSpPr>
          <p:nvPr>
            <p:ph type="ftr" sz="quarter" idx="11"/>
          </p:nvPr>
        </p:nvSpPr>
        <p:spPr>
          <a:ln/>
        </p:spPr>
        <p:txBody>
          <a:bodyPr/>
          <a:lstStyle>
            <a:lvl1pPr>
              <a:defRPr/>
            </a:lvl1pPr>
          </a:lstStyle>
          <a:p>
            <a:pPr>
              <a:defRPr/>
            </a:pPr>
            <a:endParaRPr/>
          </a:p>
        </p:txBody>
      </p:sp>
      <p:sp>
        <p:nvSpPr>
          <p:cNvPr id="9" name="Plassholder for lysbildenummer 5">
            <a:extLst>
              <a:ext uri="{FF2B5EF4-FFF2-40B4-BE49-F238E27FC236}">
                <a16:creationId xmlns:a16="http://schemas.microsoft.com/office/drawing/2014/main" id="{29494D95-B46A-7D47-AFC8-AD132A6AA638}"/>
              </a:ext>
            </a:extLst>
          </p:cNvPr>
          <p:cNvSpPr txBox="1">
            <a:spLocks noGrp="1"/>
          </p:cNvSpPr>
          <p:nvPr>
            <p:ph type="sldNum" sz="quarter" idx="12"/>
          </p:nvPr>
        </p:nvSpPr>
        <p:spPr>
          <a:ln/>
        </p:spPr>
        <p:txBody>
          <a:bodyPr/>
          <a:lstStyle>
            <a:lvl1pPr>
              <a:defRPr/>
            </a:lvl1pPr>
          </a:lstStyle>
          <a:p>
            <a:pPr>
              <a:defRPr/>
            </a:pPr>
            <a:fld id="{127DEE2D-38C3-084B-8AE9-ED9554BCF919}" type="slidenum">
              <a:rPr/>
              <a:pPr>
                <a:defRPr/>
              </a:pPr>
              <a:t>‹#›</a:t>
            </a:fld>
            <a:endParaRPr/>
          </a:p>
        </p:txBody>
      </p:sp>
    </p:spTree>
    <p:extLst>
      <p:ext uri="{BB962C8B-B14F-4D97-AF65-F5344CB8AC3E}">
        <p14:creationId xmlns:p14="http://schemas.microsoft.com/office/powerpoint/2010/main" val="232561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pic>
        <p:nvPicPr>
          <p:cNvPr id="3" name="Bilde 7" descr="Et bilde som inneholder tegning&#10;&#10;Automatisk generert beskrivelse">
            <a:extLst>
              <a:ext uri="{FF2B5EF4-FFF2-40B4-BE49-F238E27FC236}">
                <a16:creationId xmlns:a16="http://schemas.microsoft.com/office/drawing/2014/main" id="{DA5B7703-FA43-6847-84B1-0728940E2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1213" y="6161088"/>
            <a:ext cx="29225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4" name="Plassholder for dato 2">
            <a:extLst>
              <a:ext uri="{FF2B5EF4-FFF2-40B4-BE49-F238E27FC236}">
                <a16:creationId xmlns:a16="http://schemas.microsoft.com/office/drawing/2014/main" id="{46A68FE1-1519-2249-A0E5-F665B5118F0E}"/>
              </a:ext>
            </a:extLst>
          </p:cNvPr>
          <p:cNvSpPr txBox="1">
            <a:spLocks noGrp="1"/>
          </p:cNvSpPr>
          <p:nvPr>
            <p:ph type="dt" sz="half" idx="10"/>
          </p:nvPr>
        </p:nvSpPr>
        <p:spPr/>
        <p:txBody>
          <a:bodyPr/>
          <a:lstStyle>
            <a:lvl1pPr>
              <a:defRPr/>
            </a:lvl1pPr>
          </a:lstStyle>
          <a:p>
            <a:pPr>
              <a:defRPr/>
            </a:pPr>
            <a:endParaRPr/>
          </a:p>
        </p:txBody>
      </p:sp>
      <p:sp>
        <p:nvSpPr>
          <p:cNvPr id="5" name="Plassholder for bunntekst 3">
            <a:extLst>
              <a:ext uri="{FF2B5EF4-FFF2-40B4-BE49-F238E27FC236}">
                <a16:creationId xmlns:a16="http://schemas.microsoft.com/office/drawing/2014/main" id="{74F3BAA3-30C4-DB40-8435-BDA2B48D64F1}"/>
              </a:ext>
            </a:extLst>
          </p:cNvPr>
          <p:cNvSpPr txBox="1">
            <a:spLocks noGrp="1"/>
          </p:cNvSpPr>
          <p:nvPr>
            <p:ph type="ftr" sz="quarter" idx="11"/>
          </p:nvPr>
        </p:nvSpPr>
        <p:spPr/>
        <p:txBody>
          <a:bodyPr/>
          <a:lstStyle>
            <a:lvl1pPr>
              <a:defRPr/>
            </a:lvl1pPr>
          </a:lstStyle>
          <a:p>
            <a:pPr>
              <a:defRPr/>
            </a:pPr>
            <a:endParaRPr/>
          </a:p>
        </p:txBody>
      </p:sp>
      <p:sp>
        <p:nvSpPr>
          <p:cNvPr id="6" name="Plassholder for lysbildenummer 4">
            <a:extLst>
              <a:ext uri="{FF2B5EF4-FFF2-40B4-BE49-F238E27FC236}">
                <a16:creationId xmlns:a16="http://schemas.microsoft.com/office/drawing/2014/main" id="{21CB3CF5-9DB9-1848-9532-BB8D52CD191B}"/>
              </a:ext>
            </a:extLst>
          </p:cNvPr>
          <p:cNvSpPr txBox="1">
            <a:spLocks noGrp="1"/>
          </p:cNvSpPr>
          <p:nvPr>
            <p:ph type="sldNum" sz="quarter" idx="12"/>
          </p:nvPr>
        </p:nvSpPr>
        <p:spPr/>
        <p:txBody>
          <a:bodyPr/>
          <a:lstStyle>
            <a:lvl1pPr>
              <a:defRPr/>
            </a:lvl1pPr>
          </a:lstStyle>
          <a:p>
            <a:pPr>
              <a:defRPr/>
            </a:pPr>
            <a:fld id="{727E7E2F-B1B4-C24E-B8F2-C7F50BE5575E}" type="slidenum">
              <a:rPr/>
              <a:pPr>
                <a:defRPr/>
              </a:pPr>
              <a:t>‹#›</a:t>
            </a:fld>
            <a:endParaRPr/>
          </a:p>
        </p:txBody>
      </p:sp>
    </p:spTree>
    <p:extLst>
      <p:ext uri="{BB962C8B-B14F-4D97-AF65-F5344CB8AC3E}">
        <p14:creationId xmlns:p14="http://schemas.microsoft.com/office/powerpoint/2010/main" val="36734568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pic>
        <p:nvPicPr>
          <p:cNvPr id="2" name="Bilde 7" descr="Et bilde som inneholder tegning&#10;&#10;Automatisk generert beskrivelse">
            <a:extLst>
              <a:ext uri="{FF2B5EF4-FFF2-40B4-BE49-F238E27FC236}">
                <a16:creationId xmlns:a16="http://schemas.microsoft.com/office/drawing/2014/main" id="{B17868EB-8020-0445-9D6B-8DBE3DC40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1213" y="6161088"/>
            <a:ext cx="29225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5">
            <a:extLst>
              <a:ext uri="{FF2B5EF4-FFF2-40B4-BE49-F238E27FC236}">
                <a16:creationId xmlns:a16="http://schemas.microsoft.com/office/drawing/2014/main" id="{7BFA36A9-3933-EB4A-A91E-01D08DA8F596}"/>
              </a:ext>
            </a:extLst>
          </p:cNvPr>
          <p:cNvSpPr txBox="1">
            <a:spLocks noChangeArrowheads="1"/>
          </p:cNvSpPr>
          <p:nvPr userDrawn="1"/>
        </p:nvSpPr>
        <p:spPr bwMode="auto">
          <a:xfrm>
            <a:off x="238125" y="6391275"/>
            <a:ext cx="819150" cy="3698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fld id="{ED05657A-7A21-1845-A130-7C9432C0B278}" type="slidenum">
              <a:rPr lang="de-DE" altLang="nb-NO" smtClean="0"/>
              <a:pPr eaLnBrk="1" hangingPunct="1">
                <a:defRPr/>
              </a:pPr>
              <a:t>‹#›</a:t>
            </a:fld>
            <a:endParaRPr lang="de-DE" altLang="nb-NO"/>
          </a:p>
        </p:txBody>
      </p:sp>
    </p:spTree>
    <p:extLst>
      <p:ext uri="{BB962C8B-B14F-4D97-AF65-F5344CB8AC3E}">
        <p14:creationId xmlns:p14="http://schemas.microsoft.com/office/powerpoint/2010/main" val="1780134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pic>
        <p:nvPicPr>
          <p:cNvPr id="5" name="Bilde 7" descr="Et bilde som inneholder tegning&#10;&#10;Automatisk generert beskrivelse">
            <a:extLst>
              <a:ext uri="{FF2B5EF4-FFF2-40B4-BE49-F238E27FC236}">
                <a16:creationId xmlns:a16="http://schemas.microsoft.com/office/drawing/2014/main" id="{B391054F-E8DD-AB4F-BB39-6A3DAD97C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1213" y="6161088"/>
            <a:ext cx="29225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txBox="1">
            <a:spLocks noGrp="1"/>
          </p:cNvSpPr>
          <p:nvPr>
            <p:ph type="title"/>
          </p:nvPr>
        </p:nvSpPr>
        <p:spPr>
          <a:xfrm>
            <a:off x="839784" y="457200"/>
            <a:ext cx="3932240" cy="1600200"/>
          </a:xfrm>
        </p:spPr>
        <p:txBody>
          <a:bodyPr anchor="b"/>
          <a:lstStyle>
            <a:lvl1pPr>
              <a:defRPr sz="3200"/>
            </a:lvl1pPr>
          </a:lstStyle>
          <a:p>
            <a:pPr lvl="0"/>
            <a:r>
              <a:rPr lang="nb-NO"/>
              <a:t>Klikk for å redigere tittelstil</a:t>
            </a:r>
          </a:p>
        </p:txBody>
      </p:sp>
      <p:sp>
        <p:nvSpPr>
          <p:cNvPr id="3" name="Plassholder for innhold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txBox="1">
            <a:spLocks noGrp="1"/>
          </p:cNvSpPr>
          <p:nvPr>
            <p:ph type="body" idx="2"/>
          </p:nvPr>
        </p:nvSpPr>
        <p:spPr>
          <a:xfrm>
            <a:off x="839784" y="2057400"/>
            <a:ext cx="3932240" cy="3811584"/>
          </a:xfrm>
        </p:spPr>
        <p:txBody>
          <a:bodyPr/>
          <a:lstStyle>
            <a:lvl1pPr marL="0" indent="0">
              <a:buNone/>
              <a:defRPr sz="1600"/>
            </a:lvl1pPr>
          </a:lstStyle>
          <a:p>
            <a:pPr lvl="0"/>
            <a:r>
              <a:rPr lang="nb-NO"/>
              <a:t>Klikk for å redigere tekststiler i malen</a:t>
            </a:r>
          </a:p>
        </p:txBody>
      </p:sp>
      <p:sp>
        <p:nvSpPr>
          <p:cNvPr id="6" name="Plassholder for dato 4">
            <a:extLst>
              <a:ext uri="{FF2B5EF4-FFF2-40B4-BE49-F238E27FC236}">
                <a16:creationId xmlns:a16="http://schemas.microsoft.com/office/drawing/2014/main" id="{0B3CF65B-0A1E-B941-8EA0-9E8AECF6912F}"/>
              </a:ext>
            </a:extLst>
          </p:cNvPr>
          <p:cNvSpPr txBox="1">
            <a:spLocks noGrp="1"/>
          </p:cNvSpPr>
          <p:nvPr>
            <p:ph type="dt" sz="half" idx="10"/>
          </p:nvPr>
        </p:nvSpPr>
        <p:spPr>
          <a:xfrm>
            <a:off x="61913" y="6356350"/>
            <a:ext cx="2743200" cy="365125"/>
          </a:xfrm>
        </p:spPr>
        <p:txBody>
          <a:bodyPr/>
          <a:lstStyle>
            <a:lvl1pPr>
              <a:defRPr>
                <a:solidFill>
                  <a:schemeClr val="tx1"/>
                </a:solidFill>
              </a:defRPr>
            </a:lvl1pPr>
          </a:lstStyle>
          <a:p>
            <a:pPr>
              <a:defRPr/>
            </a:pPr>
            <a:endParaRPr lang="sv-SE"/>
          </a:p>
        </p:txBody>
      </p:sp>
      <p:sp>
        <p:nvSpPr>
          <p:cNvPr id="7" name="Plassholder for lysbildenummer 6">
            <a:extLst>
              <a:ext uri="{FF2B5EF4-FFF2-40B4-BE49-F238E27FC236}">
                <a16:creationId xmlns:a16="http://schemas.microsoft.com/office/drawing/2014/main" id="{E5BD72FD-A30D-CE45-9D19-0CE61779B007}"/>
              </a:ext>
            </a:extLst>
          </p:cNvPr>
          <p:cNvSpPr txBox="1">
            <a:spLocks noGrp="1"/>
          </p:cNvSpPr>
          <p:nvPr>
            <p:ph type="sldNum" sz="quarter" idx="11"/>
          </p:nvPr>
        </p:nvSpPr>
        <p:spPr/>
        <p:txBody>
          <a:bodyPr/>
          <a:lstStyle>
            <a:lvl1pPr>
              <a:defRPr/>
            </a:lvl1pPr>
          </a:lstStyle>
          <a:p>
            <a:pPr>
              <a:defRPr/>
            </a:pPr>
            <a:fld id="{BF7A65B4-8EC4-E44D-BCBF-2900C699E736}" type="slidenum">
              <a:rPr/>
              <a:pPr>
                <a:defRPr/>
              </a:pPr>
              <a:t>‹#›</a:t>
            </a:fld>
            <a:endParaRPr/>
          </a:p>
        </p:txBody>
      </p:sp>
    </p:spTree>
    <p:extLst>
      <p:ext uri="{BB962C8B-B14F-4D97-AF65-F5344CB8AC3E}">
        <p14:creationId xmlns:p14="http://schemas.microsoft.com/office/powerpoint/2010/main" val="32211142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pic>
        <p:nvPicPr>
          <p:cNvPr id="5" name="Bilde 7" descr="Et bilde som inneholder tegning&#10;&#10;Automatisk generert beskrivelse">
            <a:extLst>
              <a:ext uri="{FF2B5EF4-FFF2-40B4-BE49-F238E27FC236}">
                <a16:creationId xmlns:a16="http://schemas.microsoft.com/office/drawing/2014/main" id="{016F5EE8-A3DA-0E4C-B2AB-A7963583A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1213" y="6161088"/>
            <a:ext cx="29225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txBox="1">
            <a:spLocks noGrp="1"/>
          </p:cNvSpPr>
          <p:nvPr>
            <p:ph type="title"/>
          </p:nvPr>
        </p:nvSpPr>
        <p:spPr>
          <a:xfrm>
            <a:off x="839784" y="457200"/>
            <a:ext cx="3932240" cy="1600200"/>
          </a:xfrm>
        </p:spPr>
        <p:txBody>
          <a:bodyPr anchor="b"/>
          <a:lstStyle>
            <a:lvl1pPr>
              <a:defRPr sz="3200"/>
            </a:lvl1pPr>
          </a:lstStyle>
          <a:p>
            <a:pPr lvl="0"/>
            <a:r>
              <a:rPr lang="nb-NO"/>
              <a:t>Klikk for å redigere tittelstil</a:t>
            </a:r>
          </a:p>
        </p:txBody>
      </p:sp>
      <p:sp>
        <p:nvSpPr>
          <p:cNvPr id="3" name="Plassholder for bilde 2"/>
          <p:cNvSpPr txBox="1">
            <a:spLocks noGrp="1"/>
          </p:cNvSpPr>
          <p:nvPr>
            <p:ph type="pic" idx="1"/>
          </p:nvPr>
        </p:nvSpPr>
        <p:spPr>
          <a:xfrm>
            <a:off x="5183184" y="987423"/>
            <a:ext cx="6172200" cy="4873623"/>
          </a:xfrm>
        </p:spPr>
        <p:txBody>
          <a:bodyPr>
            <a:normAutofit/>
          </a:bodyPr>
          <a:lstStyle>
            <a:lvl1pPr marL="0" indent="0">
              <a:buNone/>
              <a:defRPr sz="3200"/>
            </a:lvl1pPr>
          </a:lstStyle>
          <a:p>
            <a:pPr lvl="0"/>
            <a:r>
              <a:rPr lang="nb-NO" noProof="0"/>
              <a:t>Klikk på ikonet for å legge til et bilde</a:t>
            </a:r>
          </a:p>
        </p:txBody>
      </p:sp>
      <p:sp>
        <p:nvSpPr>
          <p:cNvPr id="4" name="Plassholder for tekst 3"/>
          <p:cNvSpPr txBox="1">
            <a:spLocks noGrp="1"/>
          </p:cNvSpPr>
          <p:nvPr>
            <p:ph type="body" idx="2"/>
          </p:nvPr>
        </p:nvSpPr>
        <p:spPr>
          <a:xfrm>
            <a:off x="839784" y="2057400"/>
            <a:ext cx="3932240" cy="3811584"/>
          </a:xfrm>
        </p:spPr>
        <p:txBody>
          <a:bodyPr/>
          <a:lstStyle>
            <a:lvl1pPr marL="0" indent="0">
              <a:buNone/>
              <a:defRPr sz="1600"/>
            </a:lvl1pPr>
          </a:lstStyle>
          <a:p>
            <a:pPr lvl="0"/>
            <a:r>
              <a:rPr lang="nb-NO"/>
              <a:t>Klikk for å redigere tekststiler i malen</a:t>
            </a:r>
          </a:p>
        </p:txBody>
      </p:sp>
      <p:sp>
        <p:nvSpPr>
          <p:cNvPr id="6" name="Plassholder for dato 4">
            <a:extLst>
              <a:ext uri="{FF2B5EF4-FFF2-40B4-BE49-F238E27FC236}">
                <a16:creationId xmlns:a16="http://schemas.microsoft.com/office/drawing/2014/main" id="{73D7ABFF-F704-5945-8A6F-345E865FCC15}"/>
              </a:ext>
            </a:extLst>
          </p:cNvPr>
          <p:cNvSpPr txBox="1">
            <a:spLocks noGrp="1"/>
          </p:cNvSpPr>
          <p:nvPr>
            <p:ph type="dt" sz="half" idx="10"/>
          </p:nvPr>
        </p:nvSpPr>
        <p:spPr/>
        <p:txBody>
          <a:bodyPr/>
          <a:lstStyle>
            <a:lvl1pPr>
              <a:defRPr/>
            </a:lvl1pPr>
          </a:lstStyle>
          <a:p>
            <a:pPr>
              <a:defRPr/>
            </a:pPr>
            <a:endParaRPr/>
          </a:p>
        </p:txBody>
      </p:sp>
      <p:sp>
        <p:nvSpPr>
          <p:cNvPr id="7" name="Plassholder for bunntekst 5">
            <a:extLst>
              <a:ext uri="{FF2B5EF4-FFF2-40B4-BE49-F238E27FC236}">
                <a16:creationId xmlns:a16="http://schemas.microsoft.com/office/drawing/2014/main" id="{DF95DA0D-A26B-6E47-B950-6EDEDE0A5F41}"/>
              </a:ext>
            </a:extLst>
          </p:cNvPr>
          <p:cNvSpPr txBox="1">
            <a:spLocks noGrp="1"/>
          </p:cNvSpPr>
          <p:nvPr>
            <p:ph type="ftr" sz="quarter" idx="11"/>
          </p:nvPr>
        </p:nvSpPr>
        <p:spPr/>
        <p:txBody>
          <a:bodyPr/>
          <a:lstStyle>
            <a:lvl1pPr>
              <a:defRPr/>
            </a:lvl1pPr>
          </a:lstStyle>
          <a:p>
            <a:pPr>
              <a:defRPr/>
            </a:pPr>
            <a:endParaRPr/>
          </a:p>
        </p:txBody>
      </p:sp>
      <p:sp>
        <p:nvSpPr>
          <p:cNvPr id="8" name="Plassholder for lysbildenummer 6">
            <a:extLst>
              <a:ext uri="{FF2B5EF4-FFF2-40B4-BE49-F238E27FC236}">
                <a16:creationId xmlns:a16="http://schemas.microsoft.com/office/drawing/2014/main" id="{7B52695D-BC0E-3148-9AA4-519C7AE8D35D}"/>
              </a:ext>
            </a:extLst>
          </p:cNvPr>
          <p:cNvSpPr txBox="1">
            <a:spLocks noGrp="1"/>
          </p:cNvSpPr>
          <p:nvPr>
            <p:ph type="sldNum" sz="quarter" idx="12"/>
          </p:nvPr>
        </p:nvSpPr>
        <p:spPr/>
        <p:txBody>
          <a:bodyPr/>
          <a:lstStyle>
            <a:lvl1pPr>
              <a:defRPr/>
            </a:lvl1pPr>
          </a:lstStyle>
          <a:p>
            <a:pPr>
              <a:defRPr/>
            </a:pPr>
            <a:fld id="{8A3898A6-3338-5E47-8C64-91846CE45C8A}" type="slidenum">
              <a:rPr/>
              <a:pPr>
                <a:defRPr/>
              </a:pPr>
              <a:t>‹#›</a:t>
            </a:fld>
            <a:endParaRPr/>
          </a:p>
        </p:txBody>
      </p:sp>
    </p:spTree>
    <p:extLst>
      <p:ext uri="{BB962C8B-B14F-4D97-AF65-F5344CB8AC3E}">
        <p14:creationId xmlns:p14="http://schemas.microsoft.com/office/powerpoint/2010/main" val="927739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pic>
        <p:nvPicPr>
          <p:cNvPr id="4" name="Bilde 7" descr="Et bilde som inneholder tegning&#10;&#10;Automatisk generert beskrivelse">
            <a:extLst>
              <a:ext uri="{FF2B5EF4-FFF2-40B4-BE49-F238E27FC236}">
                <a16:creationId xmlns:a16="http://schemas.microsoft.com/office/drawing/2014/main" id="{D162712D-D004-3D4F-B393-925CA5EFC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1213" y="6161088"/>
            <a:ext cx="29225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3" name="Plassholder for loddrett tekst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a16="http://schemas.microsoft.com/office/drawing/2014/main" id="{091A2718-FA1F-BD4A-B251-105D4F1DFC3D}"/>
              </a:ext>
            </a:extLst>
          </p:cNvPr>
          <p:cNvSpPr txBox="1">
            <a:spLocks noGrp="1"/>
          </p:cNvSpPr>
          <p:nvPr>
            <p:ph type="dt" sz="half" idx="10"/>
          </p:nvPr>
        </p:nvSpPr>
        <p:spPr/>
        <p:txBody>
          <a:bodyPr/>
          <a:lstStyle>
            <a:lvl1pPr>
              <a:defRPr/>
            </a:lvl1pPr>
          </a:lstStyle>
          <a:p>
            <a:pPr>
              <a:defRPr/>
            </a:pPr>
            <a:endParaRPr/>
          </a:p>
        </p:txBody>
      </p:sp>
      <p:sp>
        <p:nvSpPr>
          <p:cNvPr id="6" name="Plassholder for bunntekst 4">
            <a:extLst>
              <a:ext uri="{FF2B5EF4-FFF2-40B4-BE49-F238E27FC236}">
                <a16:creationId xmlns:a16="http://schemas.microsoft.com/office/drawing/2014/main" id="{D505BBC7-DCE7-6744-A3DC-B12FAAFB5E5A}"/>
              </a:ext>
            </a:extLst>
          </p:cNvPr>
          <p:cNvSpPr txBox="1">
            <a:spLocks noGrp="1"/>
          </p:cNvSpPr>
          <p:nvPr>
            <p:ph type="ftr" sz="quarter" idx="11"/>
          </p:nvPr>
        </p:nvSpPr>
        <p:spPr/>
        <p:txBody>
          <a:bodyPr/>
          <a:lstStyle>
            <a:lvl1pPr>
              <a:defRPr/>
            </a:lvl1pPr>
          </a:lstStyle>
          <a:p>
            <a:pPr>
              <a:defRPr/>
            </a:pPr>
            <a:endParaRPr/>
          </a:p>
        </p:txBody>
      </p:sp>
      <p:sp>
        <p:nvSpPr>
          <p:cNvPr id="7" name="Plassholder for lysbildenummer 5">
            <a:extLst>
              <a:ext uri="{FF2B5EF4-FFF2-40B4-BE49-F238E27FC236}">
                <a16:creationId xmlns:a16="http://schemas.microsoft.com/office/drawing/2014/main" id="{7E91C340-EC91-E741-B0DB-2EB201BC2C8E}"/>
              </a:ext>
            </a:extLst>
          </p:cNvPr>
          <p:cNvSpPr txBox="1">
            <a:spLocks noGrp="1"/>
          </p:cNvSpPr>
          <p:nvPr>
            <p:ph type="sldNum" sz="quarter" idx="12"/>
          </p:nvPr>
        </p:nvSpPr>
        <p:spPr/>
        <p:txBody>
          <a:bodyPr/>
          <a:lstStyle>
            <a:lvl1pPr>
              <a:defRPr/>
            </a:lvl1pPr>
          </a:lstStyle>
          <a:p>
            <a:pPr>
              <a:defRPr/>
            </a:pPr>
            <a:fld id="{C6CD7C33-4EB9-E147-AB1C-00B97840C3C5}" type="slidenum">
              <a:rPr/>
              <a:pPr>
                <a:defRPr/>
              </a:pPr>
              <a:t>‹#›</a:t>
            </a:fld>
            <a:endParaRPr/>
          </a:p>
        </p:txBody>
      </p:sp>
    </p:spTree>
    <p:extLst>
      <p:ext uri="{BB962C8B-B14F-4D97-AF65-F5344CB8AC3E}">
        <p14:creationId xmlns:p14="http://schemas.microsoft.com/office/powerpoint/2010/main" val="39170833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pic>
        <p:nvPicPr>
          <p:cNvPr id="4" name="Bilde 7" descr="Et bilde som inneholder tegning&#10;&#10;Automatisk generert beskrivelse">
            <a:extLst>
              <a:ext uri="{FF2B5EF4-FFF2-40B4-BE49-F238E27FC236}">
                <a16:creationId xmlns:a16="http://schemas.microsoft.com/office/drawing/2014/main" id="{D2488519-5EAA-C240-AA98-981A1DC6C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1213" y="6161088"/>
            <a:ext cx="29225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oddrett tittel 1"/>
          <p:cNvSpPr txBox="1">
            <a:spLocks noGrp="1"/>
          </p:cNvSpPr>
          <p:nvPr>
            <p:ph type="title" orient="vert"/>
          </p:nvPr>
        </p:nvSpPr>
        <p:spPr>
          <a:xfrm>
            <a:off x="8724903" y="365129"/>
            <a:ext cx="2628899" cy="5811834"/>
          </a:xfrm>
        </p:spPr>
        <p:txBody>
          <a:bodyPr vert="eaVert"/>
          <a:lstStyle>
            <a:lvl1pPr>
              <a:defRPr/>
            </a:lvl1pPr>
          </a:lstStyle>
          <a:p>
            <a:pPr lvl="0"/>
            <a:r>
              <a:rPr lang="nb-NO"/>
              <a:t>Klikk for å redigere tittelstil</a:t>
            </a:r>
          </a:p>
        </p:txBody>
      </p:sp>
      <p:sp>
        <p:nvSpPr>
          <p:cNvPr id="3" name="Plassholder for loddrett tekst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a16="http://schemas.microsoft.com/office/drawing/2014/main" id="{77E39716-7C46-C64D-AF2F-39E2CC10EB32}"/>
              </a:ext>
            </a:extLst>
          </p:cNvPr>
          <p:cNvSpPr txBox="1">
            <a:spLocks noGrp="1"/>
          </p:cNvSpPr>
          <p:nvPr>
            <p:ph type="dt" sz="half" idx="10"/>
          </p:nvPr>
        </p:nvSpPr>
        <p:spPr/>
        <p:txBody>
          <a:bodyPr/>
          <a:lstStyle>
            <a:lvl1pPr>
              <a:defRPr/>
            </a:lvl1pPr>
          </a:lstStyle>
          <a:p>
            <a:pPr>
              <a:defRPr/>
            </a:pPr>
            <a:endParaRPr/>
          </a:p>
        </p:txBody>
      </p:sp>
      <p:sp>
        <p:nvSpPr>
          <p:cNvPr id="6" name="Plassholder for bunntekst 4">
            <a:extLst>
              <a:ext uri="{FF2B5EF4-FFF2-40B4-BE49-F238E27FC236}">
                <a16:creationId xmlns:a16="http://schemas.microsoft.com/office/drawing/2014/main" id="{372F9721-E605-BE46-AF9E-F18CFD31FC02}"/>
              </a:ext>
            </a:extLst>
          </p:cNvPr>
          <p:cNvSpPr txBox="1">
            <a:spLocks noGrp="1"/>
          </p:cNvSpPr>
          <p:nvPr>
            <p:ph type="ftr" sz="quarter" idx="11"/>
          </p:nvPr>
        </p:nvSpPr>
        <p:spPr/>
        <p:txBody>
          <a:bodyPr/>
          <a:lstStyle>
            <a:lvl1pPr>
              <a:defRPr/>
            </a:lvl1pPr>
          </a:lstStyle>
          <a:p>
            <a:pPr>
              <a:defRPr/>
            </a:pPr>
            <a:endParaRPr/>
          </a:p>
        </p:txBody>
      </p:sp>
      <p:sp>
        <p:nvSpPr>
          <p:cNvPr id="7" name="Plassholder for lysbildenummer 5">
            <a:extLst>
              <a:ext uri="{FF2B5EF4-FFF2-40B4-BE49-F238E27FC236}">
                <a16:creationId xmlns:a16="http://schemas.microsoft.com/office/drawing/2014/main" id="{27A69840-61FB-4C42-8569-A19F51485AA2}"/>
              </a:ext>
            </a:extLst>
          </p:cNvPr>
          <p:cNvSpPr txBox="1">
            <a:spLocks noGrp="1"/>
          </p:cNvSpPr>
          <p:nvPr>
            <p:ph type="sldNum" sz="quarter" idx="12"/>
          </p:nvPr>
        </p:nvSpPr>
        <p:spPr/>
        <p:txBody>
          <a:bodyPr/>
          <a:lstStyle>
            <a:lvl1pPr>
              <a:defRPr/>
            </a:lvl1pPr>
          </a:lstStyle>
          <a:p>
            <a:pPr>
              <a:defRPr/>
            </a:pPr>
            <a:fld id="{A8726826-D40F-6645-9398-9D67292DEAEB}" type="slidenum">
              <a:rPr/>
              <a:pPr>
                <a:defRPr/>
              </a:pPr>
              <a:t>‹#›</a:t>
            </a:fld>
            <a:endParaRPr/>
          </a:p>
        </p:txBody>
      </p:sp>
    </p:spTree>
    <p:extLst>
      <p:ext uri="{BB962C8B-B14F-4D97-AF65-F5344CB8AC3E}">
        <p14:creationId xmlns:p14="http://schemas.microsoft.com/office/powerpoint/2010/main" val="323798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asted-image.tiff" descr="pasted-image.tiff">
            <a:extLst>
              <a:ext uri="{FF2B5EF4-FFF2-40B4-BE49-F238E27FC236}">
                <a16:creationId xmlns:a16="http://schemas.microsoft.com/office/drawing/2014/main" id="{79CA3EB7-9CE7-61A0-3FE2-796BFB55BA7A}"/>
              </a:ext>
            </a:extLst>
          </p:cNvPr>
          <p:cNvPicPr>
            <a:picLocks noChangeAspect="1"/>
          </p:cNvPicPr>
          <p:nvPr userDrawn="1"/>
        </p:nvPicPr>
        <p:blipFill>
          <a:blip r:embed="rId2"/>
          <a:stretch>
            <a:fillRect/>
          </a:stretch>
        </p:blipFill>
        <p:spPr>
          <a:xfrm>
            <a:off x="10508996" y="414589"/>
            <a:ext cx="1413847" cy="208288"/>
          </a:xfrm>
          <a:prstGeom prst="rect">
            <a:avLst/>
          </a:prstGeom>
          <a:ln w="12700">
            <a:miter lim="400000"/>
          </a:ln>
        </p:spPr>
      </p:pic>
    </p:spTree>
    <p:extLst>
      <p:ext uri="{BB962C8B-B14F-4D97-AF65-F5344CB8AC3E}">
        <p14:creationId xmlns:p14="http://schemas.microsoft.com/office/powerpoint/2010/main" val="309879760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986D17-8778-E2A7-A843-FFED6DA53B53}"/>
              </a:ext>
            </a:extLst>
          </p:cNvPr>
          <p:cNvSpPr txBox="1">
            <a:spLocks/>
          </p:cNvSpPr>
          <p:nvPr userDrawn="1"/>
        </p:nvSpPr>
        <p:spPr>
          <a:xfrm>
            <a:off x="4461663" y="325125"/>
            <a:ext cx="3268675" cy="520877"/>
          </a:xfrm>
          <a:prstGeom prst="rect">
            <a:avLst/>
          </a:prstGeom>
        </p:spPr>
        <p:txBody>
          <a:bodyPr/>
          <a:lstStyle>
            <a:lvl1pPr marL="0" marR="0" indent="0" algn="ctr" defTabSz="1828800" rtl="0" latinLnBrk="0">
              <a:lnSpc>
                <a:spcPct val="100000"/>
              </a:lnSpc>
              <a:spcBef>
                <a:spcPts val="0"/>
              </a:spcBef>
              <a:spcAft>
                <a:spcPts val="0"/>
              </a:spcAft>
              <a:buClrTx/>
              <a:buSzTx/>
              <a:buFontTx/>
              <a:buNone/>
              <a:tabLst/>
              <a:defRPr sz="5400" b="0" i="0" u="none" strike="noStrike" cap="none" spc="0" baseline="0">
                <a:solidFill>
                  <a:schemeClr val="tx1"/>
                </a:solidFill>
                <a:uFillTx/>
                <a:latin typeface="Avenir Next LT Pro" panose="020B0504020202020204" pitchFamily="34" charset="0"/>
                <a:ea typeface="+mn-ea"/>
                <a:cs typeface="+mn-cs"/>
                <a:sym typeface="Calibri"/>
              </a:defRPr>
            </a:lvl1pPr>
            <a:lvl2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2pPr>
            <a:lvl3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3pPr>
            <a:lvl4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4pPr>
            <a:lvl5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5pPr>
            <a:lvl6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6pPr>
            <a:lvl7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7pPr>
            <a:lvl8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8pPr>
            <a:lvl9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9pPr>
          </a:lstStyle>
          <a:p>
            <a:pPr hangingPunct="1"/>
            <a:r>
              <a:rPr lang="en-US" sz="1800" b="1" dirty="0">
                <a:latin typeface="Pill Gothic 600mg Lt" panose="02000503030000020004"/>
              </a:rPr>
              <a:t>STRATEGIC PLANNING</a:t>
            </a:r>
          </a:p>
        </p:txBody>
      </p:sp>
      <p:sp>
        <p:nvSpPr>
          <p:cNvPr id="5" name="Title 1">
            <a:extLst>
              <a:ext uri="{FF2B5EF4-FFF2-40B4-BE49-F238E27FC236}">
                <a16:creationId xmlns:a16="http://schemas.microsoft.com/office/drawing/2014/main" id="{36BF6C1E-7988-2816-A251-618D4AFA13A2}"/>
              </a:ext>
            </a:extLst>
          </p:cNvPr>
          <p:cNvSpPr txBox="1">
            <a:spLocks/>
          </p:cNvSpPr>
          <p:nvPr userDrawn="1"/>
        </p:nvSpPr>
        <p:spPr>
          <a:xfrm>
            <a:off x="75641" y="324795"/>
            <a:ext cx="3268675" cy="520877"/>
          </a:xfrm>
          <a:prstGeom prst="rect">
            <a:avLst/>
          </a:prstGeom>
        </p:spPr>
        <p:txBody>
          <a:bodyPr/>
          <a:lstStyle>
            <a:lvl1pPr marL="0" marR="0" indent="0" algn="ctr" defTabSz="1828800" rtl="0" latinLnBrk="0">
              <a:lnSpc>
                <a:spcPct val="100000"/>
              </a:lnSpc>
              <a:spcBef>
                <a:spcPts val="0"/>
              </a:spcBef>
              <a:spcAft>
                <a:spcPts val="0"/>
              </a:spcAft>
              <a:buClrTx/>
              <a:buSzTx/>
              <a:buFontTx/>
              <a:buNone/>
              <a:tabLst/>
              <a:defRPr sz="5400" b="0" i="0" u="none" strike="noStrike" cap="none" spc="0" baseline="0">
                <a:solidFill>
                  <a:schemeClr val="tx1"/>
                </a:solidFill>
                <a:uFillTx/>
                <a:latin typeface="Avenir Next LT Pro" panose="020B0504020202020204" pitchFamily="34" charset="0"/>
                <a:ea typeface="+mn-ea"/>
                <a:cs typeface="+mn-cs"/>
                <a:sym typeface="Calibri"/>
              </a:defRPr>
            </a:lvl1pPr>
            <a:lvl2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2pPr>
            <a:lvl3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3pPr>
            <a:lvl4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4pPr>
            <a:lvl5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5pPr>
            <a:lvl6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6pPr>
            <a:lvl7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7pPr>
            <a:lvl8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8pPr>
            <a:lvl9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Calibri"/>
              </a:defRPr>
            </a:lvl9pPr>
          </a:lstStyle>
          <a:p>
            <a:pPr hangingPunct="1"/>
            <a:r>
              <a:rPr lang="en-US" sz="1800" b="1" dirty="0">
                <a:latin typeface="Pill Gothic 600mg Lt" panose="02000503030000020004"/>
              </a:rPr>
              <a:t>2024 STRATEGY OVERVIEW </a:t>
            </a:r>
          </a:p>
        </p:txBody>
      </p:sp>
      <p:pic>
        <p:nvPicPr>
          <p:cNvPr id="8" name="Picture 7">
            <a:extLst>
              <a:ext uri="{FF2B5EF4-FFF2-40B4-BE49-F238E27FC236}">
                <a16:creationId xmlns:a16="http://schemas.microsoft.com/office/drawing/2014/main" id="{3C423102-6918-0568-C1CF-1FC241934753}"/>
              </a:ext>
            </a:extLst>
          </p:cNvPr>
          <p:cNvPicPr>
            <a:picLocks noChangeAspect="1"/>
          </p:cNvPicPr>
          <p:nvPr userDrawn="1"/>
        </p:nvPicPr>
        <p:blipFill>
          <a:blip r:embed="rId2"/>
          <a:stretch>
            <a:fillRect/>
          </a:stretch>
        </p:blipFill>
        <p:spPr>
          <a:xfrm>
            <a:off x="3241301" y="2842209"/>
            <a:ext cx="5709399" cy="1173582"/>
          </a:xfrm>
          <a:prstGeom prst="rect">
            <a:avLst/>
          </a:prstGeom>
        </p:spPr>
      </p:pic>
      <p:sp>
        <p:nvSpPr>
          <p:cNvPr id="6" name="FOR INTERNAL USE ONLY/STRICTLY CONFIDENTIAL/NOT TO BE DUPLICATED">
            <a:extLst>
              <a:ext uri="{FF2B5EF4-FFF2-40B4-BE49-F238E27FC236}">
                <a16:creationId xmlns:a16="http://schemas.microsoft.com/office/drawing/2014/main" id="{D98529C7-72D6-10AE-C27A-DB900300F6C2}"/>
              </a:ext>
            </a:extLst>
          </p:cNvPr>
          <p:cNvSpPr txBox="1"/>
          <p:nvPr userDrawn="1"/>
        </p:nvSpPr>
        <p:spPr>
          <a:xfrm>
            <a:off x="3457896" y="6480383"/>
            <a:ext cx="5245588" cy="1949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000">
                <a:solidFill>
                  <a:srgbClr val="FFFFFF"/>
                </a:solidFill>
                <a:latin typeface="Pill Gothic 600mg Regular"/>
                <a:ea typeface="Pill Gothic 600mg Regular"/>
                <a:cs typeface="Pill Gothic 600mg Regular"/>
                <a:sym typeface="Pill Gothic 600mg Regular"/>
              </a:defRPr>
            </a:lvl1pPr>
          </a:lstStyle>
          <a:p>
            <a:pPr algn="ctr"/>
            <a:r>
              <a:rPr sz="600" dirty="0">
                <a:solidFill>
                  <a:schemeClr val="tx1"/>
                </a:solidFill>
              </a:rPr>
              <a:t>FOR INTERNAL USE ONLY/STRICTLY CONFIDENTIAL/NOT TO BE DUPLICATED</a:t>
            </a:r>
          </a:p>
        </p:txBody>
      </p:sp>
      <p:cxnSp>
        <p:nvCxnSpPr>
          <p:cNvPr id="7" name="Gerader Verbinder 6">
            <a:extLst>
              <a:ext uri="{FF2B5EF4-FFF2-40B4-BE49-F238E27FC236}">
                <a16:creationId xmlns:a16="http://schemas.microsoft.com/office/drawing/2014/main" id="{E516B889-2C8F-32F0-2CD9-52D0D8433881}"/>
              </a:ext>
            </a:extLst>
          </p:cNvPr>
          <p:cNvCxnSpPr/>
          <p:nvPr userDrawn="1"/>
        </p:nvCxnSpPr>
        <p:spPr>
          <a:xfrm>
            <a:off x="231450" y="846035"/>
            <a:ext cx="11698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10">
            <a:extLst>
              <a:ext uri="{FF2B5EF4-FFF2-40B4-BE49-F238E27FC236}">
                <a16:creationId xmlns:a16="http://schemas.microsoft.com/office/drawing/2014/main" id="{C8B63B7B-56AD-0305-F69F-235E54D28F1F}"/>
              </a:ext>
            </a:extLst>
          </p:cNvPr>
          <p:cNvCxnSpPr>
            <a:cxnSpLocks/>
          </p:cNvCxnSpPr>
          <p:nvPr userDrawn="1"/>
        </p:nvCxnSpPr>
        <p:spPr>
          <a:xfrm>
            <a:off x="231450" y="6332314"/>
            <a:ext cx="11729101" cy="19465"/>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pic>
        <p:nvPicPr>
          <p:cNvPr id="2" name="pasted-image.tiff" descr="pasted-image.tiff">
            <a:extLst>
              <a:ext uri="{FF2B5EF4-FFF2-40B4-BE49-F238E27FC236}">
                <a16:creationId xmlns:a16="http://schemas.microsoft.com/office/drawing/2014/main" id="{25456BDC-A6A0-9CF8-66E3-E76C9F5508E9}"/>
              </a:ext>
            </a:extLst>
          </p:cNvPr>
          <p:cNvPicPr>
            <a:picLocks noChangeAspect="1"/>
          </p:cNvPicPr>
          <p:nvPr userDrawn="1"/>
        </p:nvPicPr>
        <p:blipFill>
          <a:blip r:embed="rId3"/>
          <a:stretch>
            <a:fillRect/>
          </a:stretch>
        </p:blipFill>
        <p:spPr>
          <a:xfrm>
            <a:off x="10508996" y="414589"/>
            <a:ext cx="1413847" cy="208288"/>
          </a:xfrm>
          <a:prstGeom prst="rect">
            <a:avLst/>
          </a:prstGeom>
          <a:ln w="12700">
            <a:miter lim="400000"/>
          </a:ln>
        </p:spPr>
      </p:pic>
    </p:spTree>
    <p:extLst>
      <p:ext uri="{BB962C8B-B14F-4D97-AF65-F5344CB8AC3E}">
        <p14:creationId xmlns:p14="http://schemas.microsoft.com/office/powerpoint/2010/main" val="319259968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BLACK PCR1">
    <p:bg>
      <p:bgPr>
        <a:solidFill>
          <a:srgbClr val="000000"/>
        </a:solid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6009951" y="6537299"/>
            <a:ext cx="165850" cy="190501"/>
          </a:xfrm>
          <a:prstGeom prst="rect">
            <a:avLst/>
          </a:prstGeom>
        </p:spPr>
        <p:txBody>
          <a:bodyPr/>
          <a:lstStyle>
            <a:lvl1pPr>
              <a:lnSpc>
                <a:spcPct val="90000"/>
              </a:lnSpc>
              <a:spcBef>
                <a:spcPts val="350"/>
              </a:spcBef>
              <a:defRPr>
                <a:solidFill>
                  <a:srgbClr val="FFFFFF"/>
                </a:solidFill>
                <a:latin typeface="Proxima Nova"/>
                <a:ea typeface="Proxima Nova"/>
                <a:cs typeface="Proxima Nova"/>
                <a:sym typeface="Proxima Nova"/>
              </a:defRPr>
            </a:lvl1pPr>
          </a:lstStyle>
          <a:p>
            <a:fld id="{86CB4B4D-7CA3-9044-876B-883B54F8677D}" type="slidenum">
              <a:t>‹#›</a:t>
            </a:fld>
            <a:endParaRPr dirty="0"/>
          </a:p>
        </p:txBody>
      </p:sp>
      <p:pic>
        <p:nvPicPr>
          <p:cNvPr id="2" name="pasted-image.tiff" descr="pasted-image.tiff">
            <a:extLst>
              <a:ext uri="{FF2B5EF4-FFF2-40B4-BE49-F238E27FC236}">
                <a16:creationId xmlns:a16="http://schemas.microsoft.com/office/drawing/2014/main" id="{FAB42D4D-DE59-3B21-AD74-36297EA9EBB2}"/>
              </a:ext>
            </a:extLst>
          </p:cNvPr>
          <p:cNvPicPr>
            <a:picLocks noChangeAspect="1"/>
          </p:cNvPicPr>
          <p:nvPr userDrawn="1"/>
        </p:nvPicPr>
        <p:blipFill>
          <a:blip r:embed="rId2"/>
          <a:stretch>
            <a:fillRect/>
          </a:stretch>
        </p:blipFill>
        <p:spPr>
          <a:xfrm>
            <a:off x="10508996" y="414589"/>
            <a:ext cx="1413847" cy="208288"/>
          </a:xfrm>
          <a:prstGeom prst="rect">
            <a:avLst/>
          </a:prstGeom>
          <a:ln w="12700">
            <a:miter lim="400000"/>
          </a:ln>
        </p:spPr>
      </p:pic>
    </p:spTree>
    <p:extLst>
      <p:ext uri="{BB962C8B-B14F-4D97-AF65-F5344CB8AC3E}">
        <p14:creationId xmlns:p14="http://schemas.microsoft.com/office/powerpoint/2010/main" val="55521259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elfolie">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524000" y="3546501"/>
            <a:ext cx="9144000" cy="820396"/>
          </a:xfrm>
        </p:spPr>
        <p:txBody>
          <a:bodyPr anchor="b">
            <a:normAutofit/>
          </a:bodyPr>
          <a:lstStyle>
            <a:lvl1pPr algn="ctr">
              <a:defRPr sz="4800"/>
            </a:lvl1pPr>
          </a:lstStyle>
          <a:p>
            <a:r>
              <a:rPr lang="de-DE" dirty="0"/>
              <a:t>TITLE</a:t>
            </a:r>
          </a:p>
        </p:txBody>
      </p:sp>
      <p:sp>
        <p:nvSpPr>
          <p:cNvPr id="3" name="Untertitel 2"/>
          <p:cNvSpPr>
            <a:spLocks noGrp="1"/>
          </p:cNvSpPr>
          <p:nvPr>
            <p:ph type="subTitle" idx="1" hasCustomPrompt="1"/>
          </p:nvPr>
        </p:nvSpPr>
        <p:spPr>
          <a:xfrm>
            <a:off x="1523999" y="4392535"/>
            <a:ext cx="9144000" cy="45293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SUBTITLE</a:t>
            </a:r>
          </a:p>
        </p:txBody>
      </p:sp>
      <p:cxnSp>
        <p:nvCxnSpPr>
          <p:cNvPr id="8" name="Gerader Verbinder 7"/>
          <p:cNvCxnSpPr/>
          <p:nvPr userDrawn="1"/>
        </p:nvCxnSpPr>
        <p:spPr>
          <a:xfrm>
            <a:off x="1524000" y="3520863"/>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asted-image.tiff" descr="pasted-image.tiff">
            <a:extLst>
              <a:ext uri="{FF2B5EF4-FFF2-40B4-BE49-F238E27FC236}">
                <a16:creationId xmlns:a16="http://schemas.microsoft.com/office/drawing/2014/main" id="{700AB1C0-964A-15DB-2589-DF49362D18F5}"/>
              </a:ext>
            </a:extLst>
          </p:cNvPr>
          <p:cNvPicPr>
            <a:picLocks noChangeAspect="1"/>
          </p:cNvPicPr>
          <p:nvPr userDrawn="1"/>
        </p:nvPicPr>
        <p:blipFill>
          <a:blip r:embed="rId2"/>
          <a:stretch>
            <a:fillRect/>
          </a:stretch>
        </p:blipFill>
        <p:spPr>
          <a:xfrm>
            <a:off x="3377146" y="2452929"/>
            <a:ext cx="5437709" cy="801084"/>
          </a:xfrm>
          <a:prstGeom prst="rect">
            <a:avLst/>
          </a:prstGeom>
          <a:ln w="12700">
            <a:miter lim="400000"/>
          </a:ln>
        </p:spPr>
      </p:pic>
    </p:spTree>
    <p:extLst>
      <p:ext uri="{BB962C8B-B14F-4D97-AF65-F5344CB8AC3E}">
        <p14:creationId xmlns:p14="http://schemas.microsoft.com/office/powerpoint/2010/main" val="1496578074"/>
      </p:ext>
    </p:extLst>
  </p:cSld>
  <p:clrMapOvr>
    <a:overrideClrMapping bg1="dk1" tx1="lt1" bg2="dk2" tx2="lt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Titelfolie">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524000" y="3546501"/>
            <a:ext cx="9144000" cy="820396"/>
          </a:xfrm>
        </p:spPr>
        <p:txBody>
          <a:bodyPr anchor="b">
            <a:normAutofit/>
          </a:bodyPr>
          <a:lstStyle>
            <a:lvl1pPr algn="ctr">
              <a:defRPr sz="4800">
                <a:solidFill>
                  <a:schemeClr val="tx1"/>
                </a:solidFill>
              </a:defRPr>
            </a:lvl1pPr>
          </a:lstStyle>
          <a:p>
            <a:r>
              <a:rPr lang="de-DE" dirty="0"/>
              <a:t>TITLE</a:t>
            </a:r>
          </a:p>
        </p:txBody>
      </p:sp>
      <p:sp>
        <p:nvSpPr>
          <p:cNvPr id="3" name="Untertitel 2"/>
          <p:cNvSpPr>
            <a:spLocks noGrp="1"/>
          </p:cNvSpPr>
          <p:nvPr>
            <p:ph type="subTitle" idx="1" hasCustomPrompt="1"/>
          </p:nvPr>
        </p:nvSpPr>
        <p:spPr>
          <a:xfrm>
            <a:off x="1523999" y="4392535"/>
            <a:ext cx="9144000" cy="45293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SUBTITLE</a:t>
            </a:r>
          </a:p>
        </p:txBody>
      </p:sp>
      <p:cxnSp>
        <p:nvCxnSpPr>
          <p:cNvPr id="8" name="Gerader Verbinder 7"/>
          <p:cNvCxnSpPr/>
          <p:nvPr userDrawn="1"/>
        </p:nvCxnSpPr>
        <p:spPr>
          <a:xfrm>
            <a:off x="1524000" y="3520863"/>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asted-image.tiff" descr="pasted-image.tiff">
            <a:extLst>
              <a:ext uri="{FF2B5EF4-FFF2-40B4-BE49-F238E27FC236}">
                <a16:creationId xmlns:a16="http://schemas.microsoft.com/office/drawing/2014/main" id="{3E9074DD-C7E3-42E7-8C81-E3C8408801EA}"/>
              </a:ext>
            </a:extLst>
          </p:cNvPr>
          <p:cNvPicPr>
            <a:picLocks noChangeAspect="1"/>
          </p:cNvPicPr>
          <p:nvPr userDrawn="1"/>
        </p:nvPicPr>
        <p:blipFill>
          <a:blip r:embed="rId2"/>
          <a:stretch>
            <a:fillRect/>
          </a:stretch>
        </p:blipFill>
        <p:spPr>
          <a:xfrm>
            <a:off x="3377146" y="2452929"/>
            <a:ext cx="5437709" cy="801084"/>
          </a:xfrm>
          <a:prstGeom prst="rect">
            <a:avLst/>
          </a:prstGeom>
          <a:ln w="12700">
            <a:miter lim="400000"/>
          </a:ln>
        </p:spPr>
      </p:pic>
    </p:spTree>
    <p:extLst>
      <p:ext uri="{BB962C8B-B14F-4D97-AF65-F5344CB8AC3E}">
        <p14:creationId xmlns:p14="http://schemas.microsoft.com/office/powerpoint/2010/main" val="3815702376"/>
      </p:ext>
    </p:extLst>
  </p:cSld>
  <p:clrMapOvr>
    <a:overrideClrMapping bg1="dk1" tx1="lt1" bg2="dk2" tx2="lt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034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5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914400" rtl="0" latinLnBrk="0">
        <a:lnSpc>
          <a:spcPct val="100000"/>
        </a:lnSpc>
        <a:spcBef>
          <a:spcPts val="75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914400" rtl="0" latinLnBrk="0">
        <a:lnSpc>
          <a:spcPct val="100000"/>
        </a:lnSpc>
        <a:spcBef>
          <a:spcPts val="75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5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5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Plassholder for tittel 1">
            <a:extLst>
              <a:ext uri="{FF2B5EF4-FFF2-40B4-BE49-F238E27FC236}">
                <a16:creationId xmlns:a16="http://schemas.microsoft.com/office/drawing/2014/main" id="{4F5B7F9B-F01F-440A-A6B5-68F8BC031A79}"/>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dirty="0"/>
              <a:t>Klikk for å redigere tittelstil</a:t>
            </a:r>
          </a:p>
        </p:txBody>
      </p:sp>
      <p:sp>
        <p:nvSpPr>
          <p:cNvPr id="1027" name="Plassholder for tekst 2">
            <a:extLst>
              <a:ext uri="{FF2B5EF4-FFF2-40B4-BE49-F238E27FC236}">
                <a16:creationId xmlns:a16="http://schemas.microsoft.com/office/drawing/2014/main" id="{A277EF1B-A448-42AD-B923-BD42C9B59635}"/>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dirty="0"/>
              <a:t>Klikk for å redigere tekststiler i malen</a:t>
            </a:r>
          </a:p>
          <a:p>
            <a:pPr lvl="1"/>
            <a:r>
              <a:rPr lang="nb-NO" altLang="nb-NO" dirty="0"/>
              <a:t>Andre nivå</a:t>
            </a:r>
          </a:p>
          <a:p>
            <a:pPr lvl="2"/>
            <a:r>
              <a:rPr lang="nb-NO" altLang="nb-NO" dirty="0"/>
              <a:t>Tredje nivå</a:t>
            </a:r>
          </a:p>
          <a:p>
            <a:pPr lvl="3"/>
            <a:r>
              <a:rPr lang="nb-NO" altLang="nb-NO" dirty="0"/>
              <a:t>Fjerde nivå</a:t>
            </a:r>
          </a:p>
          <a:p>
            <a:pPr lvl="4"/>
            <a:r>
              <a:rPr lang="nb-NO" altLang="nb-NO" dirty="0"/>
              <a:t>Femte nivå</a:t>
            </a:r>
          </a:p>
        </p:txBody>
      </p:sp>
      <p:sp>
        <p:nvSpPr>
          <p:cNvPr id="4" name="Plassholder for dato 3">
            <a:extLst>
              <a:ext uri="{FF2B5EF4-FFF2-40B4-BE49-F238E27FC236}">
                <a16:creationId xmlns:a16="http://schemas.microsoft.com/office/drawing/2014/main" id="{78D181A5-D921-4392-95B9-2A0E10CC3DCC}"/>
              </a:ext>
            </a:extLst>
          </p:cNvPr>
          <p:cNvSpPr txBox="1">
            <a:spLocks noGrp="1"/>
          </p:cNvSpPr>
          <p:nvPr>
            <p:ph type="dt" sz="half" idx="2"/>
          </p:nvPr>
        </p:nvSpPr>
        <p:spPr>
          <a:xfrm>
            <a:off x="8382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Avenir Book" panose="020B0503020203020204" pitchFamily="34" charset="-78"/>
              </a:defRPr>
            </a:lvl1pPr>
          </a:lstStyle>
          <a:p>
            <a:pPr>
              <a:defRPr/>
            </a:pPr>
            <a:fld id="{3E962D61-8CCE-4138-A1B2-CA70C275EEA9}" type="datetime1">
              <a:rPr lang="nb-NO" smtClean="0"/>
              <a:pPr>
                <a:defRPr/>
              </a:pPr>
              <a:t>15.01.2024</a:t>
            </a:fld>
            <a:endParaRPr lang="nb-NO" dirty="0"/>
          </a:p>
        </p:txBody>
      </p:sp>
      <p:sp>
        <p:nvSpPr>
          <p:cNvPr id="5" name="Plassholder for bunntekst 4">
            <a:extLst>
              <a:ext uri="{FF2B5EF4-FFF2-40B4-BE49-F238E27FC236}">
                <a16:creationId xmlns:a16="http://schemas.microsoft.com/office/drawing/2014/main" id="{ACFE89A1-6EDD-4FF3-8F8A-21EF7B40542B}"/>
              </a:ext>
            </a:extLst>
          </p:cNvPr>
          <p:cNvSpPr txBox="1">
            <a:spLocks noGrp="1"/>
          </p:cNvSpPr>
          <p:nvPr>
            <p:ph type="ftr" sz="quarter" idx="3"/>
          </p:nvPr>
        </p:nvSpPr>
        <p:spPr>
          <a:xfrm>
            <a:off x="4038600" y="6356350"/>
            <a:ext cx="4114800" cy="365125"/>
          </a:xfrm>
          <a:prstGeom prst="rect">
            <a:avLst/>
          </a:prstGeom>
          <a:noFill/>
          <a:ln>
            <a:noFill/>
          </a:ln>
        </p:spPr>
        <p:txBody>
          <a:bodyPr vert="horz" wrap="square" lIns="91440" tIns="45720" rIns="91440" bIns="45720" anchor="ctr" anchorCtr="1" compatLnSpc="1">
            <a:noAutofit/>
          </a:bodyPr>
          <a:lstStyle>
            <a:lvl1pPr marL="0" marR="0" lvl="0" indent="0" algn="ctr" defTabSz="914400" rtl="0" eaLnBrk="1"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Avenir Book" panose="020B0503020203020204" pitchFamily="34" charset="-78"/>
              </a:defRPr>
            </a:lvl1pPr>
          </a:lstStyle>
          <a:p>
            <a:pPr>
              <a:defRPr/>
            </a:pPr>
            <a:endParaRPr lang="nb-NO" dirty="0"/>
          </a:p>
        </p:txBody>
      </p:sp>
      <p:sp>
        <p:nvSpPr>
          <p:cNvPr id="6" name="Plassholder for lysbildenummer 5">
            <a:extLst>
              <a:ext uri="{FF2B5EF4-FFF2-40B4-BE49-F238E27FC236}">
                <a16:creationId xmlns:a16="http://schemas.microsoft.com/office/drawing/2014/main" id="{68272AF4-BDC1-48B5-9405-C391C872A846}"/>
              </a:ext>
            </a:extLst>
          </p:cNvPr>
          <p:cNvSpPr txBox="1">
            <a:spLocks noGrp="1"/>
          </p:cNvSpPr>
          <p:nvPr>
            <p:ph type="sldNum" sz="quarter" idx="4"/>
          </p:nvPr>
        </p:nvSpPr>
        <p:spPr>
          <a:xfrm>
            <a:off x="86106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Avenir Book" panose="020B0503020203020204" pitchFamily="34" charset="-78"/>
              </a:defRPr>
            </a:lvl1pPr>
          </a:lstStyle>
          <a:p>
            <a:pPr>
              <a:defRPr/>
            </a:pPr>
            <a:fld id="{44F543ED-C67E-4CE9-8689-0F663D1ABFE8}" type="slidenum">
              <a:rPr lang="nb-NO" smtClean="0"/>
              <a:pPr>
                <a:defRPr/>
              </a:pPr>
              <a:t>‹#›</a:t>
            </a:fld>
            <a:endParaRPr lang="nb-NO" dirty="0"/>
          </a:p>
        </p:txBody>
      </p:sp>
      <p:sp>
        <p:nvSpPr>
          <p:cNvPr id="2" name="Line">
            <a:extLst>
              <a:ext uri="{FF2B5EF4-FFF2-40B4-BE49-F238E27FC236}">
                <a16:creationId xmlns:a16="http://schemas.microsoft.com/office/drawing/2014/main" id="{3D481C04-0366-3DC2-7E80-862755C40BED}"/>
              </a:ext>
            </a:extLst>
          </p:cNvPr>
          <p:cNvSpPr/>
          <p:nvPr userDrawn="1"/>
        </p:nvSpPr>
        <p:spPr>
          <a:xfrm>
            <a:off x="73891" y="618835"/>
            <a:ext cx="11961862" cy="7764"/>
          </a:xfrm>
          <a:prstGeom prst="line">
            <a:avLst/>
          </a:prstGeom>
          <a:ln w="25400">
            <a:solidFill>
              <a:srgbClr val="000000"/>
            </a:solidFill>
            <a:miter lim="400000"/>
          </a:ln>
        </p:spPr>
        <p:txBody>
          <a:bodyPr lIns="19050" tIns="19050" rIns="19050" bIns="19050" anchor="ctr"/>
          <a:lstStyle/>
          <a:p>
            <a:endParaRPr sz="338" dirty="0">
              <a:latin typeface="Avenir Book" panose="020B0503020203020204" pitchFamily="34" charset="-78"/>
            </a:endParaRPr>
          </a:p>
        </p:txBody>
      </p:sp>
      <p:pic>
        <p:nvPicPr>
          <p:cNvPr id="3" name="Elevate_TransparentBackground_1.5x1.5_Black.png" descr="Elevate_TransparentBackground_1.5x1.5_Black.png">
            <a:extLst>
              <a:ext uri="{FF2B5EF4-FFF2-40B4-BE49-F238E27FC236}">
                <a16:creationId xmlns:a16="http://schemas.microsoft.com/office/drawing/2014/main" id="{53F8037C-FE3E-D9B5-6C93-4B1201AA7A27}"/>
              </a:ext>
            </a:extLst>
          </p:cNvPr>
          <p:cNvPicPr>
            <a:picLocks noChangeAspect="1"/>
          </p:cNvPicPr>
          <p:nvPr userDrawn="1"/>
        </p:nvPicPr>
        <p:blipFill>
          <a:blip r:embed="rId16"/>
          <a:stretch>
            <a:fillRect/>
          </a:stretch>
        </p:blipFill>
        <p:spPr>
          <a:xfrm>
            <a:off x="11353800" y="-48832"/>
            <a:ext cx="766867" cy="766866"/>
          </a:xfrm>
          <a:prstGeom prst="rect">
            <a:avLst/>
          </a:prstGeom>
          <a:ln w="12700">
            <a:miter lim="400000"/>
          </a:ln>
        </p:spPr>
      </p:pic>
    </p:spTree>
    <p:extLst>
      <p:ext uri="{BB962C8B-B14F-4D97-AF65-F5344CB8AC3E}">
        <p14:creationId xmlns:p14="http://schemas.microsoft.com/office/powerpoint/2010/main" val="86879794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710" r:id="rId14"/>
  </p:sldLayoutIdLst>
  <p:txStyles>
    <p:titleStyle>
      <a:lvl1pPr algn="l" rtl="0" eaLnBrk="0" fontAlgn="base" hangingPunct="0">
        <a:lnSpc>
          <a:spcPct val="90000"/>
        </a:lnSpc>
        <a:spcBef>
          <a:spcPct val="0"/>
        </a:spcBef>
        <a:spcAft>
          <a:spcPct val="0"/>
        </a:spcAft>
        <a:defRPr lang="nb-NO" sz="4400" kern="1200">
          <a:solidFill>
            <a:srgbClr val="000000"/>
          </a:solidFill>
          <a:latin typeface="Avenir Book" panose="020B0503020203020204" pitchFamily="34" charset="-78"/>
        </a:defRPr>
      </a:lvl1pPr>
      <a:lvl2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5pPr>
      <a:lvl6pPr marL="457200" algn="l" rtl="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algn="l" rtl="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algn="l" rtl="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algn="l" rtl="0" eaLnBrk="0" fontAlgn="base">
        <a:lnSpc>
          <a:spcPct val="90000"/>
        </a:lnSpc>
        <a:spcBef>
          <a:spcPct val="0"/>
        </a:spcBef>
        <a:spcAft>
          <a:spcPct val="0"/>
        </a:spcAft>
        <a:defRPr sz="4400">
          <a:solidFill>
            <a:srgbClr val="000000"/>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lang="nb-NO" sz="2800" kern="1200">
          <a:solidFill>
            <a:srgbClr val="000000"/>
          </a:solidFill>
          <a:latin typeface="Avenir Book" panose="020B0503020203020204" pitchFamily="34" charset="-78"/>
        </a:defRPr>
      </a:lvl1pPr>
      <a:lvl2pPr marL="685800" lvl="1" indent="-228600" algn="l" rtl="0" eaLnBrk="0" fontAlgn="base" hangingPunct="0">
        <a:lnSpc>
          <a:spcPct val="90000"/>
        </a:lnSpc>
        <a:spcBef>
          <a:spcPts val="500"/>
        </a:spcBef>
        <a:spcAft>
          <a:spcPct val="0"/>
        </a:spcAft>
        <a:buSzPct val="100000"/>
        <a:buFont typeface="Arial" panose="020B0604020202020204" pitchFamily="34" charset="0"/>
        <a:buChar char="•"/>
        <a:defRPr lang="nb-NO" sz="2400" kern="1200">
          <a:solidFill>
            <a:srgbClr val="000000"/>
          </a:solidFill>
          <a:latin typeface="Avenir Book" panose="020B0503020203020204" pitchFamily="34" charset="-78"/>
        </a:defRPr>
      </a:lvl2pPr>
      <a:lvl3pPr marL="1143000" lvl="2" indent="-228600" algn="l" rtl="0" eaLnBrk="0" fontAlgn="base" hangingPunct="0">
        <a:lnSpc>
          <a:spcPct val="90000"/>
        </a:lnSpc>
        <a:spcBef>
          <a:spcPts val="500"/>
        </a:spcBef>
        <a:spcAft>
          <a:spcPct val="0"/>
        </a:spcAft>
        <a:buSzPct val="100000"/>
        <a:buFont typeface="Arial" panose="020B0604020202020204" pitchFamily="34" charset="0"/>
        <a:buChar char="•"/>
        <a:defRPr lang="nb-NO" sz="2000" kern="1200">
          <a:solidFill>
            <a:srgbClr val="000000"/>
          </a:solidFill>
          <a:latin typeface="Avenir Book" panose="020B0503020203020204" pitchFamily="34" charset="-78"/>
        </a:defRPr>
      </a:lvl3pPr>
      <a:lvl4pPr marL="1600200" lvl="3" indent="-228600" algn="l" rtl="0" eaLnBrk="0" fontAlgn="base" hangingPunct="0">
        <a:lnSpc>
          <a:spcPct val="90000"/>
        </a:lnSpc>
        <a:spcBef>
          <a:spcPts val="500"/>
        </a:spcBef>
        <a:spcAft>
          <a:spcPct val="0"/>
        </a:spcAft>
        <a:buSzPct val="100000"/>
        <a:buFont typeface="Arial" panose="020B0604020202020204" pitchFamily="34" charset="0"/>
        <a:buChar char="•"/>
        <a:defRPr lang="nb-NO" kern="1200">
          <a:solidFill>
            <a:srgbClr val="000000"/>
          </a:solidFill>
          <a:latin typeface="Avenir Book" panose="020B0503020203020204" pitchFamily="34" charset="-78"/>
        </a:defRPr>
      </a:lvl4pPr>
      <a:lvl5pPr marL="2057400" lvl="4" indent="-228600" algn="l" rtl="0" eaLnBrk="0" fontAlgn="base" hangingPunct="0">
        <a:lnSpc>
          <a:spcPct val="90000"/>
        </a:lnSpc>
        <a:spcBef>
          <a:spcPts val="500"/>
        </a:spcBef>
        <a:spcAft>
          <a:spcPct val="0"/>
        </a:spcAft>
        <a:buSzPct val="100000"/>
        <a:buFont typeface="Arial" panose="020B0604020202020204" pitchFamily="34" charset="0"/>
        <a:buChar char="•"/>
        <a:defRPr lang="nb-NO" kern="1200">
          <a:solidFill>
            <a:srgbClr val="000000"/>
          </a:solidFill>
          <a:latin typeface="Avenir Book" panose="020B0503020203020204" pitchFamily="34"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Plassholder for tittel 1">
            <a:extLst>
              <a:ext uri="{FF2B5EF4-FFF2-40B4-BE49-F238E27FC236}">
                <a16:creationId xmlns:a16="http://schemas.microsoft.com/office/drawing/2014/main" id="{93EF9010-8E19-3A47-90EA-5EB946F1C058}"/>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1027" name="Plassholder for tekst 2">
            <a:extLst>
              <a:ext uri="{FF2B5EF4-FFF2-40B4-BE49-F238E27FC236}">
                <a16:creationId xmlns:a16="http://schemas.microsoft.com/office/drawing/2014/main" id="{E489CD92-CB74-5740-B92F-4606447E38D7}"/>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dirty="0"/>
              <a:t>Klikk for å redigere tekststiler i malen</a:t>
            </a:r>
          </a:p>
          <a:p>
            <a:pPr lvl="1"/>
            <a:r>
              <a:rPr lang="nb-NO" altLang="nb-NO" dirty="0"/>
              <a:t>Andre nivå</a:t>
            </a:r>
          </a:p>
          <a:p>
            <a:pPr lvl="2"/>
            <a:r>
              <a:rPr lang="nb-NO" altLang="nb-NO" dirty="0"/>
              <a:t>Tredje nivå</a:t>
            </a:r>
          </a:p>
          <a:p>
            <a:pPr lvl="3"/>
            <a:r>
              <a:rPr lang="nb-NO" altLang="nb-NO" dirty="0"/>
              <a:t>Fjerde nivå</a:t>
            </a:r>
          </a:p>
          <a:p>
            <a:pPr lvl="4"/>
            <a:r>
              <a:rPr lang="nb-NO" altLang="nb-NO" dirty="0"/>
              <a:t>Femte nivå</a:t>
            </a:r>
          </a:p>
        </p:txBody>
      </p:sp>
      <p:sp>
        <p:nvSpPr>
          <p:cNvPr id="4" name="Plassholder for dato 3">
            <a:extLst>
              <a:ext uri="{FF2B5EF4-FFF2-40B4-BE49-F238E27FC236}">
                <a16:creationId xmlns:a16="http://schemas.microsoft.com/office/drawing/2014/main" id="{A9E840D5-60F6-4448-9660-FF223346DA23}"/>
              </a:ext>
            </a:extLst>
          </p:cNvPr>
          <p:cNvSpPr txBox="1">
            <a:spLocks noGrp="1"/>
          </p:cNvSpPr>
          <p:nvPr>
            <p:ph type="dt" sz="half" idx="2"/>
          </p:nvPr>
        </p:nvSpPr>
        <p:spPr>
          <a:xfrm>
            <a:off x="8382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Avenir Book" panose="02000503020000020003" pitchFamily="2" charset="0"/>
              </a:defRPr>
            </a:lvl1pPr>
          </a:lstStyle>
          <a:p>
            <a:pPr>
              <a:defRPr/>
            </a:pPr>
            <a:fld id="{2358149E-BDD3-E345-A794-AFBD72078404}" type="datetime1">
              <a:rPr lang="en-US" smtClean="0"/>
              <a:pPr>
                <a:defRPr/>
              </a:pPr>
              <a:t>1/15/2024</a:t>
            </a:fld>
            <a:endParaRPr lang="en-US" dirty="0"/>
          </a:p>
        </p:txBody>
      </p:sp>
      <p:sp>
        <p:nvSpPr>
          <p:cNvPr id="5" name="Plassholder for bunntekst 4">
            <a:extLst>
              <a:ext uri="{FF2B5EF4-FFF2-40B4-BE49-F238E27FC236}">
                <a16:creationId xmlns:a16="http://schemas.microsoft.com/office/drawing/2014/main" id="{C820AE4F-620D-6D47-A3BE-CF9F05BA8EAA}"/>
              </a:ext>
            </a:extLst>
          </p:cNvPr>
          <p:cNvSpPr txBox="1">
            <a:spLocks noGrp="1"/>
          </p:cNvSpPr>
          <p:nvPr>
            <p:ph type="ftr" sz="quarter" idx="3"/>
          </p:nvPr>
        </p:nvSpPr>
        <p:spPr>
          <a:xfrm>
            <a:off x="4038600" y="6356350"/>
            <a:ext cx="4114800" cy="365125"/>
          </a:xfrm>
          <a:prstGeom prst="rect">
            <a:avLst/>
          </a:prstGeom>
          <a:noFill/>
          <a:ln>
            <a:noFill/>
          </a:ln>
        </p:spPr>
        <p:txBody>
          <a:bodyPr vert="horz" wrap="square" lIns="91440" tIns="45720" rIns="91440" bIns="45720" anchor="ctr" anchorCtr="1" compatLnSpc="1">
            <a:noAutofit/>
          </a:bodyPr>
          <a:lstStyle>
            <a:lvl1pPr marL="0" marR="0" lvl="0" indent="0" algn="ctr" defTabSz="914400" rtl="0" eaLnBrk="1"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Avenir Book" panose="02000503020000020003" pitchFamily="2" charset="0"/>
              </a:defRPr>
            </a:lvl1pPr>
          </a:lstStyle>
          <a:p>
            <a:pPr>
              <a:defRPr/>
            </a:pPr>
            <a:endParaRPr lang="nb-NO" dirty="0"/>
          </a:p>
        </p:txBody>
      </p:sp>
      <p:sp>
        <p:nvSpPr>
          <p:cNvPr id="6" name="Plassholder for lysbildenummer 5">
            <a:extLst>
              <a:ext uri="{FF2B5EF4-FFF2-40B4-BE49-F238E27FC236}">
                <a16:creationId xmlns:a16="http://schemas.microsoft.com/office/drawing/2014/main" id="{9975385B-B063-C54D-87C1-CD0006C74B86}"/>
              </a:ext>
            </a:extLst>
          </p:cNvPr>
          <p:cNvSpPr txBox="1">
            <a:spLocks noGrp="1"/>
          </p:cNvSpPr>
          <p:nvPr>
            <p:ph type="sldNum" sz="quarter" idx="4"/>
          </p:nvPr>
        </p:nvSpPr>
        <p:spPr>
          <a:xfrm>
            <a:off x="86106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Avenir Book" panose="02000503020000020003" pitchFamily="2" charset="0"/>
              </a:defRPr>
            </a:lvl1pPr>
          </a:lstStyle>
          <a:p>
            <a:pPr>
              <a:defRPr/>
            </a:pPr>
            <a:fld id="{7E4093A3-839E-C544-A934-BEF2DFFD6FD1}" type="slidenum">
              <a:rPr lang="nb-NO" smtClean="0"/>
              <a:pPr>
                <a:defRPr/>
              </a:pPr>
              <a:t>‹#›</a:t>
            </a:fld>
            <a:endParaRPr lang="nb-NO" dirty="0"/>
          </a:p>
        </p:txBody>
      </p:sp>
      <p:pic>
        <p:nvPicPr>
          <p:cNvPr id="1031" name="Bilde 7" descr="Et bilde som inneholder tegning&#10;&#10;Automatisk generert beskrivelse">
            <a:extLst>
              <a:ext uri="{FF2B5EF4-FFF2-40B4-BE49-F238E27FC236}">
                <a16:creationId xmlns:a16="http://schemas.microsoft.com/office/drawing/2014/main" id="{E243D116-18B3-FD4E-9576-3D310C0D25D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521700" y="6181725"/>
            <a:ext cx="2832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8529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rtl="0" eaLnBrk="0" fontAlgn="base" hangingPunct="0">
        <a:lnSpc>
          <a:spcPct val="90000"/>
        </a:lnSpc>
        <a:spcBef>
          <a:spcPct val="0"/>
        </a:spcBef>
        <a:spcAft>
          <a:spcPct val="0"/>
        </a:spcAft>
        <a:defRPr lang="nb-NO" sz="4400" kern="1200">
          <a:solidFill>
            <a:srgbClr val="000000"/>
          </a:solidFill>
          <a:latin typeface="Calibri Light"/>
        </a:defRPr>
      </a:lvl1pPr>
      <a:lvl2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5pPr>
      <a:lvl6pPr marL="457200" algn="l" rtl="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algn="l" rtl="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algn="l" rtl="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algn="l" rtl="0" eaLnBrk="0" fontAlgn="base">
        <a:lnSpc>
          <a:spcPct val="90000"/>
        </a:lnSpc>
        <a:spcBef>
          <a:spcPct val="0"/>
        </a:spcBef>
        <a:spcAft>
          <a:spcPct val="0"/>
        </a:spcAft>
        <a:defRPr sz="4400">
          <a:solidFill>
            <a:srgbClr val="000000"/>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lang="nb-NO" sz="2800" b="0" i="0" kern="1200">
          <a:solidFill>
            <a:srgbClr val="000000"/>
          </a:solidFill>
          <a:latin typeface="Avenir Book" panose="02000503020000020003" pitchFamily="2" charset="0"/>
        </a:defRPr>
      </a:lvl1pPr>
      <a:lvl2pPr marL="685800" lvl="1" indent="-228600" algn="l" rtl="0" eaLnBrk="0" fontAlgn="base" hangingPunct="0">
        <a:lnSpc>
          <a:spcPct val="90000"/>
        </a:lnSpc>
        <a:spcBef>
          <a:spcPts val="500"/>
        </a:spcBef>
        <a:spcAft>
          <a:spcPct val="0"/>
        </a:spcAft>
        <a:buSzPct val="100000"/>
        <a:buFont typeface="Arial" panose="020B0604020202020204" pitchFamily="34" charset="0"/>
        <a:buChar char="•"/>
        <a:defRPr lang="nb-NO" sz="2400" b="0" i="0" kern="1200">
          <a:solidFill>
            <a:srgbClr val="000000"/>
          </a:solidFill>
          <a:latin typeface="Avenir Book" panose="02000503020000020003" pitchFamily="2" charset="0"/>
        </a:defRPr>
      </a:lvl2pPr>
      <a:lvl3pPr marL="1143000" lvl="2" indent="-228600" algn="l" rtl="0" eaLnBrk="0" fontAlgn="base" hangingPunct="0">
        <a:lnSpc>
          <a:spcPct val="90000"/>
        </a:lnSpc>
        <a:spcBef>
          <a:spcPts val="500"/>
        </a:spcBef>
        <a:spcAft>
          <a:spcPct val="0"/>
        </a:spcAft>
        <a:buSzPct val="100000"/>
        <a:buFont typeface="Arial" panose="020B0604020202020204" pitchFamily="34" charset="0"/>
        <a:buChar char="•"/>
        <a:defRPr lang="nb-NO" sz="2000" b="0" i="0" kern="1200">
          <a:solidFill>
            <a:srgbClr val="000000"/>
          </a:solidFill>
          <a:latin typeface="Avenir Book" panose="02000503020000020003" pitchFamily="2" charset="0"/>
        </a:defRPr>
      </a:lvl3pPr>
      <a:lvl4pPr marL="1600200" lvl="3" indent="-228600" algn="l" rtl="0" eaLnBrk="0" fontAlgn="base" hangingPunct="0">
        <a:lnSpc>
          <a:spcPct val="90000"/>
        </a:lnSpc>
        <a:spcBef>
          <a:spcPts val="500"/>
        </a:spcBef>
        <a:spcAft>
          <a:spcPct val="0"/>
        </a:spcAft>
        <a:buSzPct val="100000"/>
        <a:buFont typeface="Arial" panose="020B0604020202020204" pitchFamily="34" charset="0"/>
        <a:buChar char="•"/>
        <a:defRPr lang="nb-NO" b="0" i="0" kern="1200">
          <a:solidFill>
            <a:srgbClr val="000000"/>
          </a:solidFill>
          <a:latin typeface="Avenir Book" panose="02000503020000020003" pitchFamily="2" charset="0"/>
        </a:defRPr>
      </a:lvl4pPr>
      <a:lvl5pPr marL="2057400" lvl="4" indent="-228600" algn="l" rtl="0" eaLnBrk="0" fontAlgn="base" hangingPunct="0">
        <a:lnSpc>
          <a:spcPct val="90000"/>
        </a:lnSpc>
        <a:spcBef>
          <a:spcPts val="500"/>
        </a:spcBef>
        <a:spcAft>
          <a:spcPct val="0"/>
        </a:spcAft>
        <a:buSzPct val="100000"/>
        <a:buFont typeface="Arial" panose="020B0604020202020204" pitchFamily="34" charset="0"/>
        <a:buChar char="•"/>
        <a:defRPr lang="nb-NO" b="0" i="0" kern="1200">
          <a:solidFill>
            <a:srgbClr val="000000"/>
          </a:solidFill>
          <a:latin typeface="Avenir Book" panose="020005030200000200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Plassholder for tittel 1">
            <a:extLst>
              <a:ext uri="{FF2B5EF4-FFF2-40B4-BE49-F238E27FC236}">
                <a16:creationId xmlns:a16="http://schemas.microsoft.com/office/drawing/2014/main" id="{25F332F5-1E1B-2C48-BE3E-3F2CF5AD5385}"/>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1027" name="Plassholder for tekst 2">
            <a:extLst>
              <a:ext uri="{FF2B5EF4-FFF2-40B4-BE49-F238E27FC236}">
                <a16:creationId xmlns:a16="http://schemas.microsoft.com/office/drawing/2014/main" id="{FE84D1ED-967D-A745-A815-17555EDBB4AD}"/>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Plassholder for dato 3">
            <a:extLst>
              <a:ext uri="{FF2B5EF4-FFF2-40B4-BE49-F238E27FC236}">
                <a16:creationId xmlns:a16="http://schemas.microsoft.com/office/drawing/2014/main" id="{10C2C908-8C9E-CE4E-AD0F-B2223D978B20}"/>
              </a:ext>
            </a:extLst>
          </p:cNvPr>
          <p:cNvSpPr txBox="1">
            <a:spLocks noGrp="1"/>
          </p:cNvSpPr>
          <p:nvPr>
            <p:ph type="dt" sz="half" idx="2"/>
          </p:nvPr>
        </p:nvSpPr>
        <p:spPr>
          <a:xfrm>
            <a:off x="8382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Calibri"/>
              </a:defRPr>
            </a:lvl1pPr>
          </a:lstStyle>
          <a:p>
            <a:pPr>
              <a:defRPr/>
            </a:pPr>
            <a:endParaRPr/>
          </a:p>
        </p:txBody>
      </p:sp>
      <p:sp>
        <p:nvSpPr>
          <p:cNvPr id="5" name="Plassholder for bunntekst 4">
            <a:extLst>
              <a:ext uri="{FF2B5EF4-FFF2-40B4-BE49-F238E27FC236}">
                <a16:creationId xmlns:a16="http://schemas.microsoft.com/office/drawing/2014/main" id="{83453EC4-E413-6947-9076-796B08D37540}"/>
              </a:ext>
            </a:extLst>
          </p:cNvPr>
          <p:cNvSpPr txBox="1">
            <a:spLocks noGrp="1"/>
          </p:cNvSpPr>
          <p:nvPr>
            <p:ph type="ftr" sz="quarter" idx="3"/>
          </p:nvPr>
        </p:nvSpPr>
        <p:spPr>
          <a:xfrm>
            <a:off x="4038600" y="6356350"/>
            <a:ext cx="4114800" cy="365125"/>
          </a:xfrm>
          <a:prstGeom prst="rect">
            <a:avLst/>
          </a:prstGeom>
          <a:noFill/>
          <a:ln>
            <a:noFill/>
          </a:ln>
        </p:spPr>
        <p:txBody>
          <a:bodyPr vert="horz" wrap="square" lIns="91440" tIns="45720" rIns="91440" bIns="45720" anchor="ctr" anchorCtr="1" compatLnSpc="1">
            <a:noAutofit/>
          </a:bodyPr>
          <a:lstStyle>
            <a:lvl1pPr marL="0" marR="0" lvl="0" indent="0" algn="ctr" defTabSz="914400" rtl="0" eaLnBrk="1"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Calibri"/>
              </a:defRPr>
            </a:lvl1pPr>
          </a:lstStyle>
          <a:p>
            <a:pPr>
              <a:defRPr/>
            </a:pPr>
            <a:endParaRPr/>
          </a:p>
        </p:txBody>
      </p:sp>
      <p:sp>
        <p:nvSpPr>
          <p:cNvPr id="6" name="Plassholder for lysbildenummer 5">
            <a:extLst>
              <a:ext uri="{FF2B5EF4-FFF2-40B4-BE49-F238E27FC236}">
                <a16:creationId xmlns:a16="http://schemas.microsoft.com/office/drawing/2014/main" id="{4A2A5900-7B05-AB49-9EDC-36D83E84B223}"/>
              </a:ext>
            </a:extLst>
          </p:cNvPr>
          <p:cNvSpPr txBox="1">
            <a:spLocks noGrp="1"/>
          </p:cNvSpPr>
          <p:nvPr>
            <p:ph type="sldNum" sz="quarter" idx="4"/>
          </p:nvPr>
        </p:nvSpPr>
        <p:spPr>
          <a:xfrm>
            <a:off x="86106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Calibri"/>
              </a:defRPr>
            </a:lvl1pPr>
          </a:lstStyle>
          <a:p>
            <a:pPr>
              <a:defRPr/>
            </a:pPr>
            <a:fld id="{33EF5F3D-B1F7-E143-A644-E77592ADA8A9}" type="slidenum">
              <a:rPr/>
              <a:pPr>
                <a:defRPr/>
              </a:pPr>
              <a:t>‹#›</a:t>
            </a:fld>
            <a:endParaRPr/>
          </a:p>
        </p:txBody>
      </p:sp>
      <p:pic>
        <p:nvPicPr>
          <p:cNvPr id="1031" name="Bilde 7" descr="Et bilde som inneholder tegning&#10;&#10;Automatisk generert beskrivelse">
            <a:extLst>
              <a:ext uri="{FF2B5EF4-FFF2-40B4-BE49-F238E27FC236}">
                <a16:creationId xmlns:a16="http://schemas.microsoft.com/office/drawing/2014/main" id="{2027CCF2-365A-C843-AA71-4432FBAC99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31213" y="6161088"/>
            <a:ext cx="29225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26494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l" rtl="0" eaLnBrk="0" fontAlgn="base" hangingPunct="0">
        <a:lnSpc>
          <a:spcPct val="90000"/>
        </a:lnSpc>
        <a:spcBef>
          <a:spcPct val="0"/>
        </a:spcBef>
        <a:spcAft>
          <a:spcPct val="0"/>
        </a:spcAft>
        <a:defRPr lang="nb-NO" sz="4400" kern="1200">
          <a:solidFill>
            <a:srgbClr val="000000"/>
          </a:solidFill>
          <a:latin typeface="Calibri Light"/>
        </a:defRPr>
      </a:lvl1pPr>
      <a:lvl2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5pPr>
      <a:lvl6pPr marL="457200" algn="l" rtl="0" fontAlgn="base">
        <a:lnSpc>
          <a:spcPct val="90000"/>
        </a:lnSpc>
        <a:spcBef>
          <a:spcPct val="0"/>
        </a:spcBef>
        <a:spcAft>
          <a:spcPct val="0"/>
        </a:spcAft>
        <a:defRPr sz="4400">
          <a:solidFill>
            <a:srgbClr val="000000"/>
          </a:solidFill>
          <a:latin typeface="Calibri Light" panose="020F0302020204030204" pitchFamily="34" charset="0"/>
        </a:defRPr>
      </a:lvl6pPr>
      <a:lvl7pPr marL="914400" algn="l" rtl="0" fontAlgn="base">
        <a:lnSpc>
          <a:spcPct val="90000"/>
        </a:lnSpc>
        <a:spcBef>
          <a:spcPct val="0"/>
        </a:spcBef>
        <a:spcAft>
          <a:spcPct val="0"/>
        </a:spcAft>
        <a:defRPr sz="4400">
          <a:solidFill>
            <a:srgbClr val="000000"/>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000000"/>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000000"/>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lang="nb-NO" sz="2800" kern="1200">
          <a:solidFill>
            <a:srgbClr val="000000"/>
          </a:solidFill>
          <a:latin typeface="Calibri"/>
        </a:defRPr>
      </a:lvl1pPr>
      <a:lvl2pPr marL="685800" lvl="1" indent="-228600" algn="l" rtl="0" eaLnBrk="0" fontAlgn="base" hangingPunct="0">
        <a:lnSpc>
          <a:spcPct val="90000"/>
        </a:lnSpc>
        <a:spcBef>
          <a:spcPts val="500"/>
        </a:spcBef>
        <a:spcAft>
          <a:spcPct val="0"/>
        </a:spcAft>
        <a:buSzPct val="100000"/>
        <a:buFont typeface="Arial" panose="020B0604020202020204" pitchFamily="34" charset="0"/>
        <a:buChar char="•"/>
        <a:defRPr lang="nb-NO" sz="2400" kern="1200">
          <a:solidFill>
            <a:srgbClr val="000000"/>
          </a:solidFill>
          <a:latin typeface="Calibri"/>
        </a:defRPr>
      </a:lvl2pPr>
      <a:lvl3pPr marL="1143000" lvl="2" indent="-228600" algn="l" rtl="0" eaLnBrk="0" fontAlgn="base" hangingPunct="0">
        <a:lnSpc>
          <a:spcPct val="90000"/>
        </a:lnSpc>
        <a:spcBef>
          <a:spcPts val="500"/>
        </a:spcBef>
        <a:spcAft>
          <a:spcPct val="0"/>
        </a:spcAft>
        <a:buSzPct val="100000"/>
        <a:buFont typeface="Arial" panose="020B0604020202020204" pitchFamily="34" charset="0"/>
        <a:buChar char="•"/>
        <a:defRPr lang="nb-NO" sz="2000" kern="1200">
          <a:solidFill>
            <a:srgbClr val="000000"/>
          </a:solidFill>
          <a:latin typeface="Calibri"/>
        </a:defRPr>
      </a:lvl3pPr>
      <a:lvl4pPr marL="1600200" lvl="3" indent="-228600" algn="l" rtl="0" eaLnBrk="0" fontAlgn="base" hangingPunct="0">
        <a:lnSpc>
          <a:spcPct val="90000"/>
        </a:lnSpc>
        <a:spcBef>
          <a:spcPts val="500"/>
        </a:spcBef>
        <a:spcAft>
          <a:spcPct val="0"/>
        </a:spcAft>
        <a:buSzPct val="100000"/>
        <a:buFont typeface="Arial" panose="020B0604020202020204" pitchFamily="34" charset="0"/>
        <a:buChar char="•"/>
        <a:defRPr lang="nb-NO" kern="1200">
          <a:solidFill>
            <a:srgbClr val="000000"/>
          </a:solidFill>
          <a:latin typeface="Calibri"/>
        </a:defRPr>
      </a:lvl4pPr>
      <a:lvl5pPr marL="2057400" lvl="4" indent="-228600" algn="l" rtl="0" eaLnBrk="0" fontAlgn="base" hangingPunct="0">
        <a:lnSpc>
          <a:spcPct val="90000"/>
        </a:lnSpc>
        <a:spcBef>
          <a:spcPts val="500"/>
        </a:spcBef>
        <a:spcAft>
          <a:spcPct val="0"/>
        </a:spcAft>
        <a:buSzPct val="100000"/>
        <a:buFont typeface="Arial" panose="020B0604020202020204" pitchFamily="34" charset="0"/>
        <a:buChar char="•"/>
        <a:defRPr lang="nb-NO" kern="1200">
          <a:solidFill>
            <a:srgbClr val="000000"/>
          </a:solidFill>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D9FF0-2952-AF74-C83F-760C3ED0F4C2}"/>
              </a:ext>
            </a:extLst>
          </p:cNvPr>
          <p:cNvSpPr>
            <a:spLocks noGrp="1"/>
          </p:cNvSpPr>
          <p:nvPr>
            <p:ph type="ctrTitle"/>
          </p:nvPr>
        </p:nvSpPr>
        <p:spPr/>
        <p:txBody>
          <a:bodyPr>
            <a:normAutofit fontScale="90000"/>
          </a:bodyPr>
          <a:lstStyle/>
          <a:p>
            <a:r>
              <a:rPr lang="de-DE" dirty="0">
                <a:solidFill>
                  <a:schemeClr val="tx1"/>
                </a:solidFill>
              </a:rPr>
              <a:t>Gear for Every Wave </a:t>
            </a:r>
          </a:p>
        </p:txBody>
      </p:sp>
      <p:sp>
        <p:nvSpPr>
          <p:cNvPr id="5" name="Subtitle 4">
            <a:extLst>
              <a:ext uri="{FF2B5EF4-FFF2-40B4-BE49-F238E27FC236}">
                <a16:creationId xmlns:a16="http://schemas.microsoft.com/office/drawing/2014/main" id="{22D74AD0-6BBF-93E3-AFCC-914CC732168C}"/>
              </a:ext>
            </a:extLst>
          </p:cNvPr>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1B8883F1-8301-4053-A857-7A9334DD8F6C}"/>
              </a:ext>
            </a:extLst>
          </p:cNvPr>
          <p:cNvGrpSpPr/>
          <p:nvPr/>
        </p:nvGrpSpPr>
        <p:grpSpPr>
          <a:xfrm>
            <a:off x="399998" y="323561"/>
            <a:ext cx="11452225" cy="1831975"/>
            <a:chOff x="157163" y="422275"/>
            <a:chExt cx="11452225" cy="1831975"/>
          </a:xfrm>
        </p:grpSpPr>
        <p:pic>
          <p:nvPicPr>
            <p:cNvPr id="34818" name="Bilde 2">
              <a:extLst>
                <a:ext uri="{FF2B5EF4-FFF2-40B4-BE49-F238E27FC236}">
                  <a16:creationId xmlns:a16="http://schemas.microsoft.com/office/drawing/2014/main" id="{280D4727-6FDB-4A16-9766-CCB265628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929" r="39861"/>
            <a:stretch>
              <a:fillRect/>
            </a:stretch>
          </p:blipFill>
          <p:spPr bwMode="auto">
            <a:xfrm rot="5400000">
              <a:off x="5149851" y="-4570413"/>
              <a:ext cx="1466850" cy="1145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Bilde 6">
              <a:extLst>
                <a:ext uri="{FF2B5EF4-FFF2-40B4-BE49-F238E27FC236}">
                  <a16:creationId xmlns:a16="http://schemas.microsoft.com/office/drawing/2014/main" id="{70173F25-BB0D-4607-878D-FEDCC21D3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929" r="39861"/>
            <a:stretch>
              <a:fillRect/>
            </a:stretch>
          </p:blipFill>
          <p:spPr bwMode="auto">
            <a:xfrm rot="5400000">
              <a:off x="5149851" y="-4205288"/>
              <a:ext cx="1466850" cy="1145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819" name="Bilde 4" descr="Et bilde som inneholder mørk, spiller, stang, stående&#10;&#10;Automatisk generert beskrivelse">
            <a:extLst>
              <a:ext uri="{FF2B5EF4-FFF2-40B4-BE49-F238E27FC236}">
                <a16:creationId xmlns:a16="http://schemas.microsoft.com/office/drawing/2014/main" id="{9988507C-4183-485D-AB97-1B96345B1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454" t="1920" r="43095"/>
          <a:stretch>
            <a:fillRect/>
          </a:stretch>
        </p:blipFill>
        <p:spPr bwMode="auto">
          <a:xfrm rot="5400000">
            <a:off x="5568854" y="-1540102"/>
            <a:ext cx="1025525" cy="1121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Bilde 7" descr="Et bilde som inneholder mørk, spiller, stang, stående&#10;&#10;Automatisk generert beskrivelse">
            <a:extLst>
              <a:ext uri="{FF2B5EF4-FFF2-40B4-BE49-F238E27FC236}">
                <a16:creationId xmlns:a16="http://schemas.microsoft.com/office/drawing/2014/main" id="{B05B7327-EDC6-4766-91BF-813FFF03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454" t="1920" r="43095"/>
          <a:stretch>
            <a:fillRect/>
          </a:stretch>
        </p:blipFill>
        <p:spPr bwMode="auto">
          <a:xfrm rot="5400000">
            <a:off x="5568854" y="-1187315"/>
            <a:ext cx="1025525" cy="1121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a:extLst>
              <a:ext uri="{FF2B5EF4-FFF2-40B4-BE49-F238E27FC236}">
                <a16:creationId xmlns:a16="http://schemas.microsoft.com/office/drawing/2014/main" id="{B40BCC9C-7E8F-43AC-BDC0-5FCD169E01F8}"/>
              </a:ext>
            </a:extLst>
          </p:cNvPr>
          <p:cNvSpPr txBox="1"/>
          <p:nvPr/>
        </p:nvSpPr>
        <p:spPr>
          <a:xfrm>
            <a:off x="1282840" y="1577686"/>
            <a:ext cx="1019572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b="1" u="sng" dirty="0">
                <a:latin typeface="Avenir Book" panose="020B0503020203020204" pitchFamily="34" charset="-78"/>
                <a:cs typeface="Avenir Book" panose="020B0503020203020204" pitchFamily="34" charset="-78"/>
              </a:rPr>
              <a:t>Race Pro </a:t>
            </a:r>
            <a:r>
              <a:rPr lang="nb-NO" sz="2400" b="1" u="sng" dirty="0" err="1">
                <a:latin typeface="Avenir Book" panose="020B0503020203020204" pitchFamily="34" charset="-78"/>
                <a:cs typeface="Avenir Book" panose="020B0503020203020204" pitchFamily="34" charset="-78"/>
              </a:rPr>
              <a:t>Skin</a:t>
            </a:r>
            <a:endParaRPr lang="nb-NO" sz="2400" b="1" u="sng" dirty="0">
              <a:latin typeface="Avenir Book" panose="020B0503020203020204" pitchFamily="34" charset="-78"/>
              <a:cs typeface="Avenir Book" panose="020B0503020203020204" pitchFamily="34" charset="-78"/>
            </a:endParaRPr>
          </a:p>
          <a:p>
            <a:pPr marL="342900" indent="-342900">
              <a:buFont typeface="Arial"/>
              <a:buChar char="•"/>
            </a:pPr>
            <a:r>
              <a:rPr lang="nb-NO" dirty="0" err="1">
                <a:latin typeface="Avenir Book" panose="020B0503020203020204" pitchFamily="34" charset="-78"/>
                <a:cs typeface="Avenir Book" panose="020B0503020203020204" pitchFamily="34" charset="-78"/>
              </a:rPr>
              <a:t>Sizes</a:t>
            </a:r>
            <a:r>
              <a:rPr lang="nb-NO" dirty="0">
                <a:latin typeface="Avenir Book" panose="020B0503020203020204" pitchFamily="34" charset="-78"/>
                <a:cs typeface="Avenir Book" panose="020B0503020203020204" pitchFamily="34" charset="-78"/>
              </a:rPr>
              <a:t>: 182, 187, 192, 197, 202, 207</a:t>
            </a:r>
          </a:p>
          <a:p>
            <a:pPr marL="342900" indent="-342900">
              <a:buFont typeface="Arial"/>
              <a:buChar char="•"/>
            </a:pPr>
            <a:r>
              <a:rPr lang="nb-NO" dirty="0">
                <a:latin typeface="Avenir Book" panose="020B0503020203020204" pitchFamily="34" charset="-78"/>
                <a:cs typeface="Avenir Book" panose="020B0503020203020204" pitchFamily="34" charset="-78"/>
              </a:rPr>
              <a:t>Sidecut: 43-44-44</a:t>
            </a:r>
          </a:p>
          <a:p>
            <a:pPr marL="285750" indent="-285750">
              <a:spcBef>
                <a:spcPts val="0"/>
              </a:spcBef>
              <a:spcAft>
                <a:spcPts val="0"/>
              </a:spcAft>
              <a:buFont typeface="Arial,Sans-Serif"/>
              <a:buChar char="•"/>
            </a:pPr>
            <a:r>
              <a:rPr lang="en-US" dirty="0">
                <a:latin typeface="Avenir Book" panose="020B0503020203020204" pitchFamily="34" charset="-78"/>
                <a:cs typeface="Avenir Book" panose="020B0503020203020204" pitchFamily="34" charset="-78"/>
              </a:rPr>
              <a:t>100% Mohair Skin developed in conjunction with </a:t>
            </a:r>
            <a:r>
              <a:rPr lang="en-US" dirty="0" err="1">
                <a:latin typeface="Avenir Book" panose="020B0503020203020204" pitchFamily="34" charset="-78"/>
                <a:cs typeface="Avenir Book" panose="020B0503020203020204" pitchFamily="34" charset="-78"/>
              </a:rPr>
              <a:t>Coltex</a:t>
            </a:r>
            <a:endParaRPr lang="en-US" dirty="0">
              <a:latin typeface="Avenir Book" panose="020B0503020203020204" pitchFamily="34" charset="-78"/>
              <a:cs typeface="Avenir Book" panose="020B0503020203020204" pitchFamily="34" charset="-78"/>
            </a:endParaRPr>
          </a:p>
          <a:p>
            <a:pPr marL="285750" indent="-285750">
              <a:spcBef>
                <a:spcPts val="0"/>
              </a:spcBef>
              <a:spcAft>
                <a:spcPts val="0"/>
              </a:spcAft>
              <a:buFont typeface="Arial,Sans-Serif"/>
              <a:buChar char="•"/>
            </a:pPr>
            <a:r>
              <a:rPr lang="en-US" dirty="0">
                <a:latin typeface="Avenir Book" panose="020B0503020203020204" pitchFamily="34" charset="-78"/>
                <a:cs typeface="Avenir Book" panose="020B0503020203020204" pitchFamily="34" charset="-78"/>
              </a:rPr>
              <a:t>Carbon Construction</a:t>
            </a:r>
          </a:p>
          <a:p>
            <a:pPr marL="285750" indent="-285750">
              <a:spcBef>
                <a:spcPts val="0"/>
              </a:spcBef>
              <a:spcAft>
                <a:spcPts val="0"/>
              </a:spcAft>
              <a:buFont typeface="Arial,Sans-Serif"/>
              <a:buChar char="•"/>
            </a:pPr>
            <a:r>
              <a:rPr lang="en-US" dirty="0">
                <a:latin typeface="Avenir Book" panose="020B0503020203020204" pitchFamily="34" charset="-78"/>
                <a:cs typeface="Avenir Book" panose="020B0503020203020204" pitchFamily="34" charset="-78"/>
              </a:rPr>
              <a:t>Lightweight PR100X core</a:t>
            </a:r>
          </a:p>
          <a:p>
            <a:pPr marL="285750" indent="-285750">
              <a:spcBef>
                <a:spcPts val="0"/>
              </a:spcBef>
              <a:spcAft>
                <a:spcPts val="0"/>
              </a:spcAft>
              <a:buFont typeface="Arial,Sans-Serif"/>
              <a:buChar char="•"/>
            </a:pPr>
            <a:endParaRPr lang="en-US" dirty="0">
              <a:latin typeface="Avenir Book" panose="020B0503020203020204" pitchFamily="34" charset="-78"/>
              <a:cs typeface="Avenir Book" panose="020B0503020203020204" pitchFamily="34" charset="-78"/>
            </a:endParaRPr>
          </a:p>
        </p:txBody>
      </p:sp>
      <p:sp>
        <p:nvSpPr>
          <p:cNvPr id="9" name="TekstSylinder 8">
            <a:extLst>
              <a:ext uri="{FF2B5EF4-FFF2-40B4-BE49-F238E27FC236}">
                <a16:creationId xmlns:a16="http://schemas.microsoft.com/office/drawing/2014/main" id="{8F6F4129-4C3D-4E7A-905D-0D0D5108A0C9}"/>
              </a:ext>
            </a:extLst>
          </p:cNvPr>
          <p:cNvSpPr txBox="1"/>
          <p:nvPr/>
        </p:nvSpPr>
        <p:spPr>
          <a:xfrm>
            <a:off x="1291213" y="4583817"/>
            <a:ext cx="1019572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b="1" u="sng" dirty="0">
                <a:latin typeface="Avenir Book" panose="020B0503020203020204" pitchFamily="34" charset="-78"/>
                <a:cs typeface="Avenir Book" panose="020B0503020203020204" pitchFamily="34" charset="-78"/>
              </a:rPr>
              <a:t>Race Speed </a:t>
            </a:r>
            <a:r>
              <a:rPr lang="nb-NO" sz="2400" b="1" u="sng" dirty="0" err="1">
                <a:latin typeface="Avenir Book" panose="020B0503020203020204" pitchFamily="34" charset="-78"/>
                <a:cs typeface="Avenir Book" panose="020B0503020203020204" pitchFamily="34" charset="-78"/>
              </a:rPr>
              <a:t>Skin</a:t>
            </a:r>
            <a:endParaRPr lang="nb-NO" sz="2400" b="1" u="sng" dirty="0">
              <a:latin typeface="Avenir Book" panose="020B0503020203020204" pitchFamily="34" charset="-78"/>
              <a:cs typeface="Avenir Book" panose="020B0503020203020204" pitchFamily="34" charset="-78"/>
            </a:endParaRPr>
          </a:p>
          <a:p>
            <a:pPr marL="342900" indent="-342900">
              <a:buFont typeface="Arial"/>
              <a:buChar char="•"/>
            </a:pPr>
            <a:r>
              <a:rPr lang="nb-NO" dirty="0" err="1">
                <a:latin typeface="Avenir Book" panose="020B0503020203020204" pitchFamily="34" charset="-78"/>
                <a:cs typeface="Avenir Book" panose="020B0503020203020204" pitchFamily="34" charset="-78"/>
              </a:rPr>
              <a:t>Sizes</a:t>
            </a:r>
            <a:r>
              <a:rPr lang="nb-NO" dirty="0">
                <a:latin typeface="Avenir Book" panose="020B0503020203020204" pitchFamily="34" charset="-78"/>
                <a:cs typeface="Avenir Book" panose="020B0503020203020204" pitchFamily="34" charset="-78"/>
              </a:rPr>
              <a:t>: 182, 187, 192, 197, 202, 207</a:t>
            </a:r>
          </a:p>
          <a:p>
            <a:pPr marL="342900" indent="-342900">
              <a:buFont typeface="Arial"/>
              <a:buChar char="•"/>
            </a:pPr>
            <a:r>
              <a:rPr lang="nb-NO" dirty="0" err="1">
                <a:latin typeface="Avenir Book" panose="020B0503020203020204" pitchFamily="34" charset="-78"/>
                <a:cs typeface="Avenir Book" panose="020B0503020203020204" pitchFamily="34" charset="-78"/>
              </a:rPr>
              <a:t>Sidecut</a:t>
            </a:r>
            <a:r>
              <a:rPr lang="nb-NO" dirty="0">
                <a:latin typeface="Avenir Book" panose="020B0503020203020204" pitchFamily="34" charset="-78"/>
                <a:cs typeface="Avenir Book" panose="020B0503020203020204" pitchFamily="34" charset="-78"/>
              </a:rPr>
              <a:t>: 43-44-44</a:t>
            </a:r>
          </a:p>
          <a:p>
            <a:pPr marL="285750" indent="-285750">
              <a:spcBef>
                <a:spcPts val="0"/>
              </a:spcBef>
              <a:spcAft>
                <a:spcPts val="0"/>
              </a:spcAft>
              <a:buFont typeface="Arial,Sans-Serif"/>
              <a:buChar char="•"/>
            </a:pPr>
            <a:r>
              <a:rPr lang="en-US" dirty="0">
                <a:latin typeface="Avenir Book" panose="020B0503020203020204" pitchFamily="34" charset="-78"/>
                <a:cs typeface="Avenir Book" panose="020B0503020203020204" pitchFamily="34" charset="-78"/>
              </a:rPr>
              <a:t>70%/30% Mix Skin developed in conjunction with </a:t>
            </a:r>
            <a:r>
              <a:rPr lang="en-US" dirty="0" err="1">
                <a:latin typeface="Avenir Book" panose="020B0503020203020204" pitchFamily="34" charset="-78"/>
                <a:cs typeface="Avenir Book" panose="020B0503020203020204" pitchFamily="34" charset="-78"/>
              </a:rPr>
              <a:t>Coltex</a:t>
            </a:r>
            <a:endParaRPr lang="en-US" dirty="0">
              <a:latin typeface="Avenir Book" panose="020B0503020203020204" pitchFamily="34" charset="-78"/>
              <a:cs typeface="Avenir Book" panose="020B0503020203020204" pitchFamily="34" charset="-78"/>
            </a:endParaRPr>
          </a:p>
          <a:p>
            <a:pPr marL="285750" indent="-285750">
              <a:spcBef>
                <a:spcPts val="0"/>
              </a:spcBef>
              <a:spcAft>
                <a:spcPts val="0"/>
              </a:spcAft>
              <a:buFont typeface="Arial,Sans-Serif"/>
              <a:buChar char="•"/>
            </a:pPr>
            <a:r>
              <a:rPr lang="en-US" dirty="0">
                <a:latin typeface="Avenir Book" panose="020B0503020203020204" pitchFamily="34" charset="-78"/>
                <a:cs typeface="Avenir Book" panose="020B0503020203020204" pitchFamily="34" charset="-78"/>
              </a:rPr>
              <a:t>Carbon Construction</a:t>
            </a:r>
          </a:p>
          <a:p>
            <a:pPr marL="285750" indent="-285750">
              <a:spcBef>
                <a:spcPts val="0"/>
              </a:spcBef>
              <a:spcAft>
                <a:spcPts val="0"/>
              </a:spcAft>
              <a:buFont typeface="Arial,Sans-Serif"/>
              <a:buChar char="•"/>
            </a:pPr>
            <a:r>
              <a:rPr lang="en-US" dirty="0">
                <a:latin typeface="Avenir Book" panose="020B0503020203020204" pitchFamily="34" charset="-78"/>
                <a:cs typeface="Avenir Book" panose="020B0503020203020204" pitchFamily="34" charset="-78"/>
              </a:rPr>
              <a:t>Polycell core</a:t>
            </a:r>
          </a:p>
          <a:p>
            <a:pPr marL="285750" indent="-285750">
              <a:spcBef>
                <a:spcPts val="0"/>
              </a:spcBef>
              <a:spcAft>
                <a:spcPts val="0"/>
              </a:spcAft>
              <a:buFont typeface="Arial,Sans-Serif"/>
              <a:buChar char="•"/>
            </a:pPr>
            <a:endParaRPr lang="en-US" dirty="0">
              <a:latin typeface="Avenir Book" panose="020B0503020203020204" pitchFamily="34" charset="-78"/>
              <a:cs typeface="Avenir Book" panose="020B0503020203020204" pitchFamily="34" charset="-78"/>
            </a:endParaRPr>
          </a:p>
        </p:txBody>
      </p:sp>
      <p:pic>
        <p:nvPicPr>
          <p:cNvPr id="5" name="Bilde 4">
            <a:extLst>
              <a:ext uri="{FF2B5EF4-FFF2-40B4-BE49-F238E27FC236}">
                <a16:creationId xmlns:a16="http://schemas.microsoft.com/office/drawing/2014/main" id="{AFB47EE9-1095-4141-9310-B06533361D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467" y="1763786"/>
            <a:ext cx="3594100" cy="1257300"/>
          </a:xfrm>
          <a:prstGeom prst="rect">
            <a:avLst/>
          </a:prstGeom>
        </p:spPr>
      </p:pic>
      <p:pic>
        <p:nvPicPr>
          <p:cNvPr id="8" name="Bilde 7">
            <a:extLst>
              <a:ext uri="{FF2B5EF4-FFF2-40B4-BE49-F238E27FC236}">
                <a16:creationId xmlns:a16="http://schemas.microsoft.com/office/drawing/2014/main" id="{3B19420C-F278-5346-8EAE-57DDC8D2BD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467" y="4798749"/>
            <a:ext cx="3594100" cy="12573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ilde 2" descr="Et bilde som inneholder tekst&#10;&#10;Automatisk generert beskrivelse">
            <a:extLst>
              <a:ext uri="{FF2B5EF4-FFF2-40B4-BE49-F238E27FC236}">
                <a16:creationId xmlns:a16="http://schemas.microsoft.com/office/drawing/2014/main" id="{2701E7B6-0FF7-407C-953A-C77FB0F45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071" r="43071"/>
          <a:stretch>
            <a:fillRect/>
          </a:stretch>
        </p:blipFill>
        <p:spPr bwMode="auto">
          <a:xfrm rot="5400000">
            <a:off x="6089650" y="-4383668"/>
            <a:ext cx="1057275" cy="1145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Bilde 4" descr="Et bilde som inneholder spiller, ball, stående, høy&#10;&#10;Automatisk generert beskrivelse">
            <a:extLst>
              <a:ext uri="{FF2B5EF4-FFF2-40B4-BE49-F238E27FC236}">
                <a16:creationId xmlns:a16="http://schemas.microsoft.com/office/drawing/2014/main" id="{BA792599-3AC0-468E-A7D1-58F4C61DA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858" r="43324"/>
          <a:stretch>
            <a:fillRect/>
          </a:stretch>
        </p:blipFill>
        <p:spPr bwMode="auto">
          <a:xfrm rot="5400000">
            <a:off x="6111875" y="-1535693"/>
            <a:ext cx="974725" cy="1143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Bilde 6" descr="Et bilde som inneholder tekst&#10;&#10;Automatisk generert beskrivelse">
            <a:extLst>
              <a:ext uri="{FF2B5EF4-FFF2-40B4-BE49-F238E27FC236}">
                <a16:creationId xmlns:a16="http://schemas.microsoft.com/office/drawing/2014/main" id="{0AAFA4DD-53F8-4A67-930F-3D49B7AA1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071" r="43071"/>
          <a:stretch>
            <a:fillRect/>
          </a:stretch>
        </p:blipFill>
        <p:spPr bwMode="auto">
          <a:xfrm rot="5400000">
            <a:off x="6088856" y="-4089187"/>
            <a:ext cx="1058863" cy="1145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Bilde 7" descr="Et bilde som inneholder spiller, ball, stående, høy&#10;&#10;Automatisk generert beskrivelse">
            <a:extLst>
              <a:ext uri="{FF2B5EF4-FFF2-40B4-BE49-F238E27FC236}">
                <a16:creationId xmlns:a16="http://schemas.microsoft.com/office/drawing/2014/main" id="{D7FFD8DF-9F56-488E-866A-74AFFAAE9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858" r="43324"/>
          <a:stretch>
            <a:fillRect/>
          </a:stretch>
        </p:blipFill>
        <p:spPr bwMode="auto">
          <a:xfrm rot="5400000">
            <a:off x="6111081" y="-1206287"/>
            <a:ext cx="976313" cy="1143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a:extLst>
              <a:ext uri="{FF2B5EF4-FFF2-40B4-BE49-F238E27FC236}">
                <a16:creationId xmlns:a16="http://schemas.microsoft.com/office/drawing/2014/main" id="{57C3F623-F5E3-4408-85A4-BC67983B25AF}"/>
              </a:ext>
            </a:extLst>
          </p:cNvPr>
          <p:cNvSpPr txBox="1"/>
          <p:nvPr/>
        </p:nvSpPr>
        <p:spPr>
          <a:xfrm>
            <a:off x="1282840" y="1813216"/>
            <a:ext cx="1019572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2400" b="1" i="0" u="sng"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Race Pro Skate</a:t>
            </a:r>
            <a:endPar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nb-NO" sz="1800" b="0" i="0" u="none" strike="noStrike" kern="1200" cap="none" spc="0" normalizeH="0" baseline="0" noProof="0" dirty="0" err="1">
                <a:ln>
                  <a:noFill/>
                </a:ln>
                <a:solidFill>
                  <a:prstClr val="black"/>
                </a:solidFill>
                <a:effectLst/>
                <a:uLnTx/>
                <a:uFillTx/>
                <a:latin typeface="Avenir Book" panose="020B0503020203020204" pitchFamily="34" charset="-78"/>
                <a:ea typeface="+mn-ea"/>
                <a:cs typeface="Avenir Book" panose="020B0503020203020204" pitchFamily="34" charset="-78"/>
              </a:rPr>
              <a:t>Sizes</a:t>
            </a: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172, 177, 182, 187, 192</a:t>
            </a: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Sidecut: 44-43-44</a:t>
            </a: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Carbon Construction</a:t>
            </a: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Lightweight PR100X core</a:t>
            </a: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endParaRP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endParaRPr>
          </a:p>
        </p:txBody>
      </p:sp>
      <p:sp>
        <p:nvSpPr>
          <p:cNvPr id="3" name="TekstSylinder 2">
            <a:extLst>
              <a:ext uri="{FF2B5EF4-FFF2-40B4-BE49-F238E27FC236}">
                <a16:creationId xmlns:a16="http://schemas.microsoft.com/office/drawing/2014/main" id="{B1B0B54F-77FA-480F-BDCA-33D8F730EFB1}"/>
              </a:ext>
            </a:extLst>
          </p:cNvPr>
          <p:cNvSpPr txBox="1"/>
          <p:nvPr/>
        </p:nvSpPr>
        <p:spPr>
          <a:xfrm>
            <a:off x="1291213" y="4819347"/>
            <a:ext cx="1019572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2400" b="1" i="0" u="sng"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Race Speed Skate</a:t>
            </a: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nb-NO" sz="1800" b="0" i="0" u="none" strike="noStrike" kern="1200" cap="none" spc="0" normalizeH="0" baseline="0" noProof="0" dirty="0" err="1">
                <a:ln>
                  <a:noFill/>
                </a:ln>
                <a:solidFill>
                  <a:prstClr val="black"/>
                </a:solidFill>
                <a:effectLst/>
                <a:uLnTx/>
                <a:uFillTx/>
                <a:latin typeface="Avenir Book" panose="020B0503020203020204" pitchFamily="34" charset="-78"/>
                <a:ea typeface="+mn-ea"/>
                <a:cs typeface="Avenir Book" panose="020B0503020203020204" pitchFamily="34" charset="-78"/>
              </a:rPr>
              <a:t>Sizes</a:t>
            </a: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172, 177, 182, 187, 192</a:t>
            </a: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Sidecut: 44-43-44</a:t>
            </a: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Carbon Construction</a:t>
            </a: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Polycell core</a:t>
            </a: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endParaRP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endParaRPr>
          </a:p>
        </p:txBody>
      </p:sp>
      <p:pic>
        <p:nvPicPr>
          <p:cNvPr id="5" name="Bilde 4">
            <a:extLst>
              <a:ext uri="{FF2B5EF4-FFF2-40B4-BE49-F238E27FC236}">
                <a16:creationId xmlns:a16="http://schemas.microsoft.com/office/drawing/2014/main" id="{6E8B6D11-3104-9B46-9A80-2577B0FE3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675" y="1803224"/>
            <a:ext cx="5391150" cy="1885950"/>
          </a:xfrm>
          <a:prstGeom prst="rect">
            <a:avLst/>
          </a:prstGeom>
        </p:spPr>
      </p:pic>
      <p:pic>
        <p:nvPicPr>
          <p:cNvPr id="8" name="Bilde 7">
            <a:extLst>
              <a:ext uri="{FF2B5EF4-FFF2-40B4-BE49-F238E27FC236}">
                <a16:creationId xmlns:a16="http://schemas.microsoft.com/office/drawing/2014/main" id="{C778B903-D8B0-5549-8819-A487BC22A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4675" y="4808462"/>
            <a:ext cx="5391150" cy="18859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Bilde 3" descr="Et bilde som inneholder klær, fottøy&#10;&#10;Automatisk generert beskrivelse">
            <a:extLst>
              <a:ext uri="{FF2B5EF4-FFF2-40B4-BE49-F238E27FC236}">
                <a16:creationId xmlns:a16="http://schemas.microsoft.com/office/drawing/2014/main" id="{27594443-ACC9-372B-37E1-4BE0BACBC5C1}"/>
              </a:ext>
            </a:extLst>
          </p:cNvPr>
          <p:cNvPicPr>
            <a:picLocks noChangeAspect="1"/>
          </p:cNvPicPr>
          <p:nvPr/>
        </p:nvPicPr>
        <p:blipFill rotWithShape="1">
          <a:blip r:embed="rId2">
            <a:extLst>
              <a:ext uri="{28A0092B-C50C-407E-A947-70E740481C1C}">
                <a14:useLocalDpi xmlns:a14="http://schemas.microsoft.com/office/drawing/2010/main" val="0"/>
              </a:ext>
            </a:extLst>
          </a:blip>
          <a:srcRect l="13847" r="11456" b="11958"/>
          <a:stretch/>
        </p:blipFill>
        <p:spPr>
          <a:xfrm>
            <a:off x="10254343" y="4990916"/>
            <a:ext cx="1813075" cy="1867084"/>
          </a:xfrm>
          <a:prstGeom prst="rect">
            <a:avLst/>
          </a:prstGeom>
        </p:spPr>
      </p:pic>
      <p:sp>
        <p:nvSpPr>
          <p:cNvPr id="2" name="TekstSylinder 11">
            <a:extLst>
              <a:ext uri="{FF2B5EF4-FFF2-40B4-BE49-F238E27FC236}">
                <a16:creationId xmlns:a16="http://schemas.microsoft.com/office/drawing/2014/main" id="{3CE66531-5D6C-419E-962B-6CC5A98C41ED}"/>
              </a:ext>
            </a:extLst>
          </p:cNvPr>
          <p:cNvSpPr txBox="1">
            <a:spLocks noChangeArrowheads="1"/>
          </p:cNvSpPr>
          <p:nvPr/>
        </p:nvSpPr>
        <p:spPr bwMode="auto">
          <a:xfrm>
            <a:off x="306007" y="0"/>
            <a:ext cx="5417936" cy="6858000"/>
          </a:xfrm>
          <a:prstGeom prst="rect">
            <a:avLst/>
          </a:prstGeom>
          <a:noFill/>
          <a:ln>
            <a:noFill/>
          </a:ln>
        </p:spPr>
        <p:txBody>
          <a:bodyPr lIns="91440" tIns="45720" rIns="91440" bIns="45720" anchor="t"/>
          <a:lstStyle>
            <a:lvl1pPr indent="-2286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nb-NO"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a:ea typeface="+mn-ea"/>
                <a:cs typeface="Calibri"/>
              </a:rPr>
              <a:t>Race Pro Skate</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nb-NO"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The Race Pro Skate is a Madshus racing skate boot for skiers seeking comfort and performance at a more affordable price point. </a:t>
            </a: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Integrated power base provides excellent energy transfer to the ski, and the Performance cuff delivers performance and fit. </a:t>
            </a: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Despite the price, the Race Pro Skate should be firmly placed into the racing category of boots. </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nb-NO" sz="1600" b="0" i="0" u="none" strike="noStrike" kern="1200" cap="none" spc="0" normalizeH="0" baseline="0" noProof="0" dirty="0">
              <a:ln>
                <a:noFill/>
              </a:ln>
              <a:solidFill>
                <a:prstClr val="black"/>
              </a:solidFill>
              <a:effectLst/>
              <a:uLnTx/>
              <a:uFillTx/>
              <a:latin typeface="Avenir"/>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Fit:</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Racing last to give a racing fit</a:t>
            </a: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Race Wrap </a:t>
            </a:r>
            <a:r>
              <a:rPr kumimoji="0" lang="en-US" altLang="nb-NO" sz="1600" b="0" i="0" u="none" strike="noStrike" kern="1200" cap="none" spc="0" normalizeH="0" baseline="0" noProof="0" dirty="0" err="1">
                <a:ln>
                  <a:noFill/>
                </a:ln>
                <a:solidFill>
                  <a:prstClr val="black"/>
                </a:solidFill>
                <a:effectLst/>
                <a:uLnTx/>
                <a:uFillTx/>
                <a:latin typeface="Avenir"/>
                <a:ea typeface="+mn-ea"/>
                <a:cs typeface="Calibri"/>
              </a:rPr>
              <a:t>innerboot</a:t>
            </a: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 for better fit and performance</a:t>
            </a:r>
          </a:p>
          <a:p>
            <a:pPr marL="457200" marR="0" lvl="1" indent="0" algn="l" defTabSz="914400" rtl="0" eaLnBrk="0" fontAlgn="base" latinLnBrk="0" hangingPunct="0">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Low cut </a:t>
            </a:r>
            <a:r>
              <a:rPr kumimoji="0" lang="en-US" altLang="nb-NO" sz="1600" b="0" i="0" u="none" strike="noStrike" kern="1200" cap="none" spc="0" normalizeH="0" baseline="0" noProof="0" dirty="0" err="1">
                <a:ln>
                  <a:noFill/>
                </a:ln>
                <a:solidFill>
                  <a:prstClr val="black"/>
                </a:solidFill>
                <a:effectLst/>
                <a:uLnTx/>
                <a:uFillTx/>
                <a:latin typeface="Avenir"/>
                <a:ea typeface="+mn-ea"/>
                <a:cs typeface="Calibri"/>
              </a:rPr>
              <a:t>innerboot</a:t>
            </a: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 for more freedom of movement</a:t>
            </a: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a:ea typeface="+mn-ea"/>
                <a:cs typeface="Calibri"/>
              </a:rPr>
              <a:t>Softshell lace cover with fleece liner for more insulation</a:t>
            </a:r>
            <a:endParaRPr kumimoji="0" lang="en-US" altLang="nb-NO" sz="1600" b="0" i="0" u="none" strike="noStrike" kern="1200" cap="none" spc="0" normalizeH="0" baseline="0" noProof="0" dirty="0">
              <a:ln>
                <a:noFill/>
              </a:ln>
              <a:solidFill>
                <a:prstClr val="black"/>
              </a:solidFill>
              <a:effectLst/>
              <a:uLnTx/>
              <a:uFillTx/>
              <a:latin typeface="Avenir"/>
              <a:ea typeface="+mn-ea"/>
              <a:cs typeface="Calibri"/>
            </a:endParaRP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nb-NO" sz="1600" b="0" i="0" u="none" strike="noStrike" kern="1200" cap="none" spc="0" normalizeH="0" baseline="0" noProof="0" dirty="0">
              <a:ln>
                <a:noFill/>
              </a:ln>
              <a:solidFill>
                <a:prstClr val="black"/>
              </a:solidFill>
              <a:effectLst/>
              <a:uLnTx/>
              <a:uFillTx/>
              <a:latin typeface="Avenir"/>
              <a:ea typeface="+mn-ea"/>
              <a:cs typeface="Calibri"/>
            </a:endParaRPr>
          </a:p>
          <a:p>
            <a:pPr marL="0" marR="0" lvl="0" indent="0" algn="l" defTabSz="914400" rtl="0" eaLnBrk="0" fontAlgn="base" latinLnBrk="0" hangingPunct="0">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Performance:</a:t>
            </a:r>
            <a:endParaRPr kumimoji="0" lang="en-US" altLang="nb-NO" sz="1600" b="0" i="0" u="none" strike="noStrike" kern="1200" cap="none" spc="0" normalizeH="0" baseline="0" noProof="0" dirty="0">
              <a:ln>
                <a:noFill/>
              </a:ln>
              <a:solidFill>
                <a:prstClr val="black"/>
              </a:solidFill>
              <a:effectLst/>
              <a:uLnTx/>
              <a:uFillTx/>
              <a:latin typeface="Avenir"/>
              <a:ea typeface="+mn-ea"/>
              <a:cs typeface="Calibri" panose="020F0502020204030204" pitchFamily="34" charset="0"/>
            </a:endParaRP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Integrated Power Base</a:t>
            </a:r>
            <a:endParaRPr kumimoji="0" lang="en-US" sz="1800" b="0" i="0" u="none" strike="noStrike" kern="1200" cap="none" spc="0" normalizeH="0" baseline="0" noProof="0" dirty="0">
              <a:ln>
                <a:noFill/>
              </a:ln>
              <a:solidFill>
                <a:prstClr val="black"/>
              </a:solidFill>
              <a:effectLst/>
              <a:uLnTx/>
              <a:uFillTx/>
              <a:latin typeface="Avenir"/>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PC Composite Cuff</a:t>
            </a: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Madshus Elite Outsole</a:t>
            </a: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Weight: @42 490g</a:t>
            </a: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endParaRPr kumimoji="0" lang="en-US" altLang="nb-NO"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4" name="Bilde 3">
            <a:extLst>
              <a:ext uri="{FF2B5EF4-FFF2-40B4-BE49-F238E27FC236}">
                <a16:creationId xmlns:a16="http://schemas.microsoft.com/office/drawing/2014/main" id="{0DEF0DC2-BEF0-DF46-AC03-7A7E0D71BE8E}"/>
              </a:ext>
            </a:extLst>
          </p:cNvPr>
          <p:cNvPicPr>
            <a:picLocks noChangeAspect="1"/>
          </p:cNvPicPr>
          <p:nvPr/>
        </p:nvPicPr>
        <p:blipFill rotWithShape="1">
          <a:blip r:embed="rId3">
            <a:extLst>
              <a:ext uri="{28A0092B-C50C-407E-A947-70E740481C1C}">
                <a14:useLocalDpi xmlns:a14="http://schemas.microsoft.com/office/drawing/2010/main" val="0"/>
              </a:ext>
            </a:extLst>
          </a:blip>
          <a:srcRect l="17188" t="7933" r="13429" b="10932"/>
          <a:stretch/>
        </p:blipFill>
        <p:spPr>
          <a:xfrm>
            <a:off x="3372782" y="4696776"/>
            <a:ext cx="1871451" cy="2161224"/>
          </a:xfrm>
          <a:prstGeom prst="rect">
            <a:avLst/>
          </a:prstGeom>
        </p:spPr>
      </p:pic>
      <p:pic>
        <p:nvPicPr>
          <p:cNvPr id="5" name="Elevate_TransparentBackground_1.5x1.5_Black.png" descr="Elevate_TransparentBackground_1.5x1.5_Black.png">
            <a:extLst>
              <a:ext uri="{FF2B5EF4-FFF2-40B4-BE49-F238E27FC236}">
                <a16:creationId xmlns:a16="http://schemas.microsoft.com/office/drawing/2014/main" id="{79598D2B-299F-8A4F-8E7E-676707E49F87}"/>
              </a:ext>
            </a:extLst>
          </p:cNvPr>
          <p:cNvPicPr>
            <a:picLocks noChangeAspect="1"/>
          </p:cNvPicPr>
          <p:nvPr/>
        </p:nvPicPr>
        <p:blipFill>
          <a:blip r:embed="rId4"/>
          <a:stretch>
            <a:fillRect/>
          </a:stretch>
        </p:blipFill>
        <p:spPr>
          <a:xfrm>
            <a:off x="11204470" y="37203"/>
            <a:ext cx="766867" cy="766866"/>
          </a:xfrm>
          <a:prstGeom prst="rect">
            <a:avLst/>
          </a:prstGeom>
          <a:ln w="12700">
            <a:miter lim="400000"/>
          </a:ln>
        </p:spPr>
      </p:pic>
      <p:sp>
        <p:nvSpPr>
          <p:cNvPr id="3" name="TekstSylinder 11">
            <a:extLst>
              <a:ext uri="{FF2B5EF4-FFF2-40B4-BE49-F238E27FC236}">
                <a16:creationId xmlns:a16="http://schemas.microsoft.com/office/drawing/2014/main" id="{42008454-6663-C59C-EE88-F8470BABE3C2}"/>
              </a:ext>
            </a:extLst>
          </p:cNvPr>
          <p:cNvSpPr txBox="1">
            <a:spLocks noChangeArrowheads="1"/>
          </p:cNvSpPr>
          <p:nvPr/>
        </p:nvSpPr>
        <p:spPr bwMode="auto">
          <a:xfrm>
            <a:off x="6096000" y="0"/>
            <a:ext cx="5008033" cy="6858000"/>
          </a:xfrm>
          <a:prstGeom prst="rect">
            <a:avLst/>
          </a:prstGeom>
          <a:noFill/>
          <a:ln>
            <a:noFill/>
          </a:ln>
        </p:spPr>
        <p:txBody>
          <a:bodyPr lIns="91440" tIns="45720" rIns="91440" bIns="45720" anchor="t"/>
          <a:lstStyle>
            <a:lvl1pPr indent="-2286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nb-NO"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a:ea typeface="+mn-ea"/>
                <a:cs typeface="Calibri"/>
              </a:rPr>
              <a:t>Race Pro Classic</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nb-NO"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The Race Pro Classic is designed for the skier wanting racing fit and performance but doesn't want to break the bank. The new ISN classic composite base provides support and control on the downhills, and the softshell lace cover will keep your feet warm and dry</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nb-NO" sz="1600" b="0" i="0" u="none" strike="noStrike" kern="1200" cap="none" spc="0" normalizeH="0" baseline="0" noProof="0" dirty="0">
              <a:ln>
                <a:noFill/>
              </a:ln>
              <a:solidFill>
                <a:prstClr val="black"/>
              </a:solidFill>
              <a:effectLst/>
              <a:uLnTx/>
              <a:uFillTx/>
              <a:latin typeface="Avenir"/>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Fit:</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Racing last to give a racing fit</a:t>
            </a: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Race Wrap </a:t>
            </a:r>
            <a:r>
              <a:rPr kumimoji="0" lang="en-US" altLang="nb-NO" sz="1600" b="0" i="0" u="none" strike="noStrike" kern="1200" cap="none" spc="0" normalizeH="0" baseline="0" noProof="0" dirty="0" err="1">
                <a:ln>
                  <a:noFill/>
                </a:ln>
                <a:solidFill>
                  <a:prstClr val="black"/>
                </a:solidFill>
                <a:effectLst/>
                <a:uLnTx/>
                <a:uFillTx/>
                <a:latin typeface="Avenir"/>
                <a:ea typeface="+mn-ea"/>
                <a:cs typeface="Calibri"/>
              </a:rPr>
              <a:t>innerboot</a:t>
            </a: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 for better fit and performance</a:t>
            </a:r>
          </a:p>
          <a:p>
            <a:pPr marL="285750" marR="0" lvl="0" indent="-28575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a:ea typeface="+mn-ea"/>
                <a:cs typeface="Calibri"/>
              </a:rPr>
              <a:t>Softshell lace cover with fleece liner keeps your feet warm and dry</a:t>
            </a:r>
            <a:endParaRPr kumimoji="0" lang="en-US" altLang="nb-NO" sz="1600" b="0" i="0" u="none" strike="noStrike" kern="1200" cap="none" spc="0" normalizeH="0" baseline="0" noProof="0" dirty="0">
              <a:ln>
                <a:noFill/>
              </a:ln>
              <a:solidFill>
                <a:prstClr val="black"/>
              </a:solidFill>
              <a:effectLst/>
              <a:uLnTx/>
              <a:uFillTx/>
              <a:latin typeface="Avenir"/>
              <a:ea typeface="+mn-ea"/>
              <a:cs typeface="Calibri"/>
            </a:endParaRPr>
          </a:p>
          <a:p>
            <a:pPr marL="0" marR="0" lvl="0" indent="0" algn="l" defTabSz="914400" rtl="0" eaLnBrk="0" fontAlgn="base" latinLnBrk="0" hangingPunct="0">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Performance:</a:t>
            </a:r>
            <a:endParaRPr kumimoji="0" lang="en-US" altLang="nb-NO" sz="1600" b="0" i="0" u="none" strike="noStrike" kern="1200" cap="none" spc="0" normalizeH="0" baseline="0" noProof="0" dirty="0">
              <a:ln>
                <a:noFill/>
              </a:ln>
              <a:solidFill>
                <a:prstClr val="black"/>
              </a:solidFill>
              <a:effectLst/>
              <a:uLnTx/>
              <a:uFillTx/>
              <a:latin typeface="Avenir"/>
              <a:ea typeface="+mn-ea"/>
              <a:cs typeface="Calibri" panose="020F0502020204030204" pitchFamily="34" charset="0"/>
            </a:endParaRP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New classic ISN composite base</a:t>
            </a:r>
            <a:endParaRPr kumimoji="0" lang="en-US" sz="1800" b="0" i="0" u="none" strike="noStrike" kern="1200" cap="none" spc="0" normalizeH="0" baseline="0" noProof="0" dirty="0">
              <a:ln>
                <a:noFill/>
              </a:ln>
              <a:solidFill>
                <a:prstClr val="black"/>
              </a:solidFill>
              <a:effectLst/>
              <a:uLnTx/>
              <a:uFillTx/>
              <a:latin typeface="Avenir"/>
              <a:ea typeface="+mn-ea"/>
              <a:cs typeface="+mn-cs"/>
            </a:endParaRP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Madshus Elite Outsole</a:t>
            </a:r>
            <a:endParaRPr kumimoji="0" lang="en-US" sz="1800" b="0" i="0" u="none" strike="noStrike" kern="1200" cap="none" spc="0" normalizeH="0" baseline="0" noProof="0" dirty="0">
              <a:ln>
                <a:noFill/>
              </a:ln>
              <a:solidFill>
                <a:prstClr val="black"/>
              </a:solidFill>
              <a:effectLst/>
              <a:uLnTx/>
              <a:uFillTx/>
              <a:latin typeface="Avenir"/>
              <a:ea typeface="+mn-ea"/>
              <a:cs typeface="+mn-cs"/>
            </a:endParaRP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Baseplate flex tuned for classic strides and stability.</a:t>
            </a: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Weight @42 330g</a:t>
            </a: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endParaRPr kumimoji="0" lang="en-US" altLang="nb-NO" sz="1600" b="0" i="0" u="none" strike="noStrike" kern="1200" cap="none" spc="0" normalizeH="0" baseline="0" noProof="0" dirty="0">
              <a:ln>
                <a:noFill/>
              </a:ln>
              <a:solidFill>
                <a:prstClr val="black"/>
              </a:solidFill>
              <a:effectLst/>
              <a:uLnTx/>
              <a:uFillTx/>
              <a:latin typeface="Avenir"/>
              <a:ea typeface="+mn-ea"/>
              <a:cs typeface="Calibri"/>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800" b="0" i="0" u="none" strike="noStrike" kern="1200" cap="none" spc="0" normalizeH="0" baseline="0" noProof="0" dirty="0">
              <a:ln>
                <a:noFill/>
              </a:ln>
              <a:solidFill>
                <a:prstClr val="black"/>
              </a:solidFill>
              <a:effectLst/>
              <a:uLnTx/>
              <a:uFillTx/>
              <a:latin typeface="Avenir"/>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ktangel 3">
            <a:extLst>
              <a:ext uri="{FF2B5EF4-FFF2-40B4-BE49-F238E27FC236}">
                <a16:creationId xmlns:a16="http://schemas.microsoft.com/office/drawing/2014/main" id="{6C398DFC-4FF6-BD44-AE53-CD74B4715D9E}"/>
              </a:ext>
            </a:extLst>
          </p:cNvPr>
          <p:cNvSpPr>
            <a:spLocks noChangeArrowheads="1"/>
          </p:cNvSpPr>
          <p:nvPr/>
        </p:nvSpPr>
        <p:spPr bwMode="auto">
          <a:xfrm>
            <a:off x="644525" y="1811338"/>
            <a:ext cx="6073829" cy="420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marL="285750" indent="-285750" eaLnBrk="1" hangingPunct="1">
              <a:lnSpc>
                <a:spcPct val="100000"/>
              </a:lnSpc>
              <a:spcBef>
                <a:spcPct val="0"/>
              </a:spcBef>
              <a:spcAft>
                <a:spcPts val="500"/>
              </a:spcAft>
              <a:buSzTx/>
            </a:pPr>
            <a:r>
              <a:rPr lang="en-US" altLang="nb-NO" sz="1800" dirty="0">
                <a:solidFill>
                  <a:schemeClr val="tx1"/>
                </a:solidFill>
                <a:latin typeface="avenir"/>
                <a:cs typeface="Calibri"/>
              </a:rPr>
              <a:t>100% Ultra high-modulus carbon shaft with fantastic weight-to-stiffness ratio </a:t>
            </a:r>
            <a:endParaRPr lang="en-US" altLang="nb-NO" sz="1800">
              <a:solidFill>
                <a:schemeClr val="tx1"/>
              </a:solidFill>
              <a:latin typeface="avenir"/>
              <a:cs typeface="Calibri" panose="020F0502020204030204" pitchFamily="34" charset="0"/>
            </a:endParaRPr>
          </a:p>
          <a:p>
            <a:pPr marL="285750" indent="-285750" eaLnBrk="1" hangingPunct="1">
              <a:lnSpc>
                <a:spcPct val="100000"/>
              </a:lnSpc>
              <a:spcBef>
                <a:spcPct val="0"/>
              </a:spcBef>
              <a:spcAft>
                <a:spcPts val="500"/>
              </a:spcAft>
              <a:buSzTx/>
              <a:buFont typeface="Arial"/>
              <a:buChar char="•"/>
            </a:pPr>
            <a:r>
              <a:rPr lang="en-US" altLang="nb-NO" sz="1800" dirty="0">
                <a:solidFill>
                  <a:schemeClr val="tx1"/>
                </a:solidFill>
                <a:latin typeface="avenir"/>
                <a:cs typeface="Calibri"/>
              </a:rPr>
              <a:t>Weight: 54g/m</a:t>
            </a:r>
          </a:p>
          <a:p>
            <a:pPr marL="285750" indent="-285750" eaLnBrk="1" hangingPunct="1">
              <a:lnSpc>
                <a:spcPct val="100000"/>
              </a:lnSpc>
              <a:spcBef>
                <a:spcPct val="0"/>
              </a:spcBef>
              <a:spcAft>
                <a:spcPts val="500"/>
              </a:spcAft>
              <a:buSzTx/>
            </a:pPr>
            <a:r>
              <a:rPr lang="en-US" altLang="nb-NO" sz="1800" dirty="0">
                <a:solidFill>
                  <a:schemeClr val="tx1"/>
                </a:solidFill>
                <a:latin typeface="avenir"/>
                <a:cs typeface="Calibri"/>
              </a:rPr>
              <a:t>Natural cork race handle </a:t>
            </a:r>
            <a:endParaRPr lang="en-US" altLang="nb-NO" sz="1800">
              <a:solidFill>
                <a:schemeClr val="tx1"/>
              </a:solidFill>
              <a:latin typeface="avenir"/>
              <a:cs typeface="Calibri"/>
            </a:endParaRPr>
          </a:p>
          <a:p>
            <a:pPr marL="285750" indent="-285750" eaLnBrk="1" hangingPunct="1">
              <a:lnSpc>
                <a:spcPct val="100000"/>
              </a:lnSpc>
              <a:spcBef>
                <a:spcPct val="0"/>
              </a:spcBef>
              <a:spcAft>
                <a:spcPts val="500"/>
              </a:spcAft>
              <a:buSzTx/>
              <a:buFont typeface="Arial"/>
              <a:buChar char="•"/>
            </a:pPr>
            <a:r>
              <a:rPr lang="en-US" altLang="nb-NO" sz="1800" dirty="0">
                <a:solidFill>
                  <a:schemeClr val="tx1"/>
                </a:solidFill>
                <a:latin typeface="avenir"/>
                <a:cs typeface="Calibri"/>
              </a:rPr>
              <a:t>Race strap for maximum comfort and power transfer</a:t>
            </a:r>
          </a:p>
          <a:p>
            <a:pPr marL="285750" indent="-285750" eaLnBrk="1" hangingPunct="1">
              <a:lnSpc>
                <a:spcPct val="100000"/>
              </a:lnSpc>
              <a:spcBef>
                <a:spcPct val="0"/>
              </a:spcBef>
              <a:spcAft>
                <a:spcPts val="500"/>
              </a:spcAft>
              <a:buSzTx/>
              <a:buFont typeface="Arial"/>
              <a:buChar char="•"/>
            </a:pPr>
            <a:r>
              <a:rPr lang="en-US" altLang="nb-NO" sz="1800" dirty="0">
                <a:solidFill>
                  <a:schemeClr val="tx1"/>
                </a:solidFill>
                <a:latin typeface="avenir"/>
                <a:cs typeface="Calibri"/>
              </a:rPr>
              <a:t>TBS® basket system allows you to quickly change baskets without tools</a:t>
            </a:r>
          </a:p>
          <a:p>
            <a:pPr marL="285750" indent="-285750" eaLnBrk="1" hangingPunct="1">
              <a:lnSpc>
                <a:spcPct val="100000"/>
              </a:lnSpc>
              <a:spcBef>
                <a:spcPct val="0"/>
              </a:spcBef>
              <a:spcAft>
                <a:spcPts val="500"/>
              </a:spcAft>
              <a:buSzTx/>
              <a:buFont typeface="Arial"/>
              <a:buChar char="•"/>
            </a:pPr>
            <a:r>
              <a:rPr lang="en-US" altLang="nb-NO" sz="1800" dirty="0">
                <a:solidFill>
                  <a:schemeClr val="tx1"/>
                </a:solidFill>
                <a:latin typeface="avenir"/>
                <a:cs typeface="Calibri"/>
              </a:rPr>
              <a:t>Lengths: 135-175cm/2,5cm</a:t>
            </a:r>
          </a:p>
          <a:p>
            <a:pPr marL="285750" indent="-285750" eaLnBrk="1" hangingPunct="1">
              <a:lnSpc>
                <a:spcPct val="100000"/>
              </a:lnSpc>
              <a:spcBef>
                <a:spcPct val="0"/>
              </a:spcBef>
              <a:spcAft>
                <a:spcPts val="500"/>
              </a:spcAft>
              <a:buSzTx/>
              <a:buFont typeface="Arial"/>
              <a:buChar char="•"/>
            </a:pPr>
            <a:r>
              <a:rPr lang="en-US" altLang="nb-NO" sz="1800" dirty="0">
                <a:solidFill>
                  <a:schemeClr val="tx1"/>
                </a:solidFill>
                <a:latin typeface="avenir"/>
                <a:cs typeface="Calibri"/>
              </a:rPr>
              <a:t>Kit: 155, 175</a:t>
            </a:r>
          </a:p>
          <a:p>
            <a:pPr marL="285750" indent="-285750" eaLnBrk="1" hangingPunct="1">
              <a:lnSpc>
                <a:spcPct val="100000"/>
              </a:lnSpc>
              <a:spcBef>
                <a:spcPct val="0"/>
              </a:spcBef>
              <a:spcAft>
                <a:spcPts val="500"/>
              </a:spcAft>
              <a:buSzTx/>
              <a:buFont typeface="Arial"/>
              <a:buChar char="•"/>
            </a:pPr>
            <a:endParaRPr lang="en-US" altLang="nb-NO" sz="1800" dirty="0">
              <a:solidFill>
                <a:schemeClr val="tx1"/>
              </a:solidFill>
              <a:latin typeface="avenir"/>
              <a:cs typeface="Calibri"/>
            </a:endParaRPr>
          </a:p>
          <a:p>
            <a:pPr eaLnBrk="1" hangingPunct="1">
              <a:lnSpc>
                <a:spcPct val="100000"/>
              </a:lnSpc>
              <a:spcBef>
                <a:spcPct val="0"/>
              </a:spcBef>
              <a:buSzTx/>
              <a:buFontTx/>
              <a:buNone/>
            </a:pPr>
            <a:endParaRPr lang="en-US" altLang="nb-NO" sz="1800" dirty="0">
              <a:solidFill>
                <a:schemeClr val="tx1"/>
              </a:solidFill>
              <a:latin typeface="avenir"/>
            </a:endParaRPr>
          </a:p>
          <a:p>
            <a:pPr eaLnBrk="1" hangingPunct="1">
              <a:lnSpc>
                <a:spcPct val="100000"/>
              </a:lnSpc>
              <a:spcBef>
                <a:spcPct val="0"/>
              </a:spcBef>
              <a:buSzTx/>
              <a:buFontTx/>
              <a:buNone/>
            </a:pPr>
            <a:endParaRPr lang="en-US" altLang="nb-NO" sz="1800" dirty="0">
              <a:solidFill>
                <a:schemeClr val="tx1"/>
              </a:solidFill>
              <a:latin typeface="avenir"/>
            </a:endParaRPr>
          </a:p>
          <a:p>
            <a:pPr eaLnBrk="1" hangingPunct="1">
              <a:lnSpc>
                <a:spcPct val="100000"/>
              </a:lnSpc>
              <a:spcBef>
                <a:spcPct val="0"/>
              </a:spcBef>
              <a:buSzTx/>
              <a:buFontTx/>
              <a:buNone/>
            </a:pPr>
            <a:endParaRPr lang="nb-NO" altLang="nb-NO" sz="1800" dirty="0">
              <a:solidFill>
                <a:schemeClr val="tx1"/>
              </a:solidFill>
              <a:latin typeface="avenir"/>
            </a:endParaRPr>
          </a:p>
        </p:txBody>
      </p:sp>
      <p:sp>
        <p:nvSpPr>
          <p:cNvPr id="17410" name="TekstSylinder 1">
            <a:extLst>
              <a:ext uri="{FF2B5EF4-FFF2-40B4-BE49-F238E27FC236}">
                <a16:creationId xmlns:a16="http://schemas.microsoft.com/office/drawing/2014/main" id="{4300CD8B-4DB6-F642-B313-0F7D19EAFB78}"/>
              </a:ext>
            </a:extLst>
          </p:cNvPr>
          <p:cNvSpPr txBox="1">
            <a:spLocks noChangeArrowheads="1"/>
          </p:cNvSpPr>
          <p:nvPr/>
        </p:nvSpPr>
        <p:spPr bwMode="auto">
          <a:xfrm>
            <a:off x="644525" y="627063"/>
            <a:ext cx="87869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None/>
            </a:pPr>
            <a:r>
              <a:rPr lang="en-US" altLang="nb-NO" sz="3600" b="1" dirty="0">
                <a:solidFill>
                  <a:schemeClr val="tx1"/>
                </a:solidFill>
                <a:latin typeface="avenir"/>
                <a:cs typeface="Calibri"/>
              </a:rPr>
              <a:t>Race Pro Pole and Race Pro Pole Kit</a:t>
            </a:r>
            <a:endParaRPr lang="en-US">
              <a:solidFill>
                <a:schemeClr val="tx1"/>
              </a:solidFill>
              <a:latin typeface="avenir"/>
            </a:endParaRPr>
          </a:p>
        </p:txBody>
      </p:sp>
      <p:pic>
        <p:nvPicPr>
          <p:cNvPr id="2" name="Bilde 5" descr="Et bilde som inneholder objekt, lampe, sitter, stående&#10;&#10;Automatisk generert beskrivelse">
            <a:extLst>
              <a:ext uri="{FF2B5EF4-FFF2-40B4-BE49-F238E27FC236}">
                <a16:creationId xmlns:a16="http://schemas.microsoft.com/office/drawing/2014/main" id="{73094414-9422-42D3-8DC5-82E3D457B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087" r="45235"/>
          <a:stretch>
            <a:fillRect/>
          </a:stretch>
        </p:blipFill>
        <p:spPr bwMode="auto">
          <a:xfrm>
            <a:off x="10250512" y="0"/>
            <a:ext cx="714375" cy="642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6" descr="Et bilde som inneholder objekt, lampe, sitter, stående&#10;&#10;Automatisk generert beskrivelse">
            <a:extLst>
              <a:ext uri="{FF2B5EF4-FFF2-40B4-BE49-F238E27FC236}">
                <a16:creationId xmlns:a16="http://schemas.microsoft.com/office/drawing/2014/main" id="{57BCA169-6E05-4DE3-8FBF-6B4D68554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087" r="45235"/>
          <a:stretch>
            <a:fillRect/>
          </a:stretch>
        </p:blipFill>
        <p:spPr bwMode="auto">
          <a:xfrm>
            <a:off x="9671074" y="0"/>
            <a:ext cx="714375" cy="642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levate_TransparentBackground_1.5x1.5_Black.png" descr="Elevate_TransparentBackground_1.5x1.5_Black.png">
            <a:extLst>
              <a:ext uri="{FF2B5EF4-FFF2-40B4-BE49-F238E27FC236}">
                <a16:creationId xmlns:a16="http://schemas.microsoft.com/office/drawing/2014/main" id="{D06FA0C8-1A40-104A-9591-959E24AFEA5B}"/>
              </a:ext>
            </a:extLst>
          </p:cNvPr>
          <p:cNvPicPr>
            <a:picLocks noChangeAspect="1"/>
          </p:cNvPicPr>
          <p:nvPr/>
        </p:nvPicPr>
        <p:blipFill>
          <a:blip r:embed="rId3"/>
          <a:stretch>
            <a:fillRect/>
          </a:stretch>
        </p:blipFill>
        <p:spPr>
          <a:xfrm>
            <a:off x="11204470" y="37203"/>
            <a:ext cx="766867" cy="766866"/>
          </a:xfrm>
          <a:prstGeom prst="rect">
            <a:avLst/>
          </a:prstGeom>
          <a:ln w="12700">
            <a:miter lim="400000"/>
          </a:ln>
        </p:spPr>
      </p:pic>
    </p:spTree>
    <p:extLst>
      <p:ext uri="{BB962C8B-B14F-4D97-AF65-F5344CB8AC3E}">
        <p14:creationId xmlns:p14="http://schemas.microsoft.com/office/powerpoint/2010/main" val="1202831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AB05A-F018-F931-ABD9-D8331EF6100E}"/>
              </a:ext>
            </a:extLst>
          </p:cNvPr>
          <p:cNvSpPr>
            <a:spLocks noGrp="1"/>
          </p:cNvSpPr>
          <p:nvPr>
            <p:ph type="body" sz="quarter" idx="21"/>
          </p:nvPr>
        </p:nvSpPr>
        <p:spPr>
          <a:xfrm>
            <a:off x="572770" y="597201"/>
            <a:ext cx="6315710" cy="467390"/>
          </a:xfrm>
        </p:spPr>
        <p:txBody>
          <a:bodyPr/>
          <a:lstStyle/>
          <a:p>
            <a:r>
              <a:rPr lang="en-US" sz="4400" dirty="0">
                <a:solidFill>
                  <a:schemeClr val="tx1"/>
                </a:solidFill>
              </a:rPr>
              <a:t>Wave 6-10</a:t>
            </a:r>
          </a:p>
        </p:txBody>
      </p:sp>
      <p:sp>
        <p:nvSpPr>
          <p:cNvPr id="3" name="TextBox 2">
            <a:extLst>
              <a:ext uri="{FF2B5EF4-FFF2-40B4-BE49-F238E27FC236}">
                <a16:creationId xmlns:a16="http://schemas.microsoft.com/office/drawing/2014/main" id="{B3123DBC-F34F-D363-1BE8-A55D48060AD6}"/>
              </a:ext>
            </a:extLst>
          </p:cNvPr>
          <p:cNvSpPr txBox="1"/>
          <p:nvPr/>
        </p:nvSpPr>
        <p:spPr>
          <a:xfrm>
            <a:off x="514985" y="1736488"/>
            <a:ext cx="7491095"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a:ea typeface="+mj-ea"/>
                <a:cs typeface="Helvetica"/>
                <a:sym typeface="Helvetica"/>
              </a:rPr>
              <a:t>Classic Race Skis: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a:ea typeface="+mj-ea"/>
                <a:cs typeface="Helvetica"/>
                <a:sym typeface="Helvetica"/>
              </a:rPr>
              <a:t>Universal and possibly a skin</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Helvetica"/>
              <a:ea typeface="+mj-ea"/>
              <a:cs typeface="Helvetica"/>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a:ea typeface="+mj-ea"/>
                <a:cs typeface="Helvetica"/>
                <a:sym typeface="Helvetica"/>
              </a:rPr>
              <a:t>Skate Race Skis: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a:ea typeface="+mj-ea"/>
                <a:cs typeface="Helvetica"/>
                <a:sym typeface="Helvetica"/>
              </a:rPr>
              <a:t>Universal and possibly a training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a:ea typeface="+mj-ea"/>
                <a:cs typeface="Helvetica"/>
                <a:sym typeface="Helvetica"/>
              </a:rPr>
              <a:t>ski</a:t>
            </a:r>
          </a:p>
        </p:txBody>
      </p:sp>
      <p:sp>
        <p:nvSpPr>
          <p:cNvPr id="4" name="TextBox 3">
            <a:extLst>
              <a:ext uri="{FF2B5EF4-FFF2-40B4-BE49-F238E27FC236}">
                <a16:creationId xmlns:a16="http://schemas.microsoft.com/office/drawing/2014/main" id="{FD74E973-FB2A-D277-80DA-7A1B5925CF27}"/>
              </a:ext>
            </a:extLst>
          </p:cNvPr>
          <p:cNvSpPr txBox="1"/>
          <p:nvPr/>
        </p:nvSpPr>
        <p:spPr>
          <a:xfrm>
            <a:off x="2343785" y="5824701"/>
            <a:ext cx="11504295"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Helvetica"/>
                <a:ea typeface="+mj-ea"/>
                <a:cs typeface="Helvetica"/>
                <a:sym typeface="Helvetica"/>
              </a:rPr>
              <a:t>But what does any of this mean?</a:t>
            </a:r>
          </a:p>
        </p:txBody>
      </p:sp>
      <p:pic>
        <p:nvPicPr>
          <p:cNvPr id="5" name="Picture 4">
            <a:extLst>
              <a:ext uri="{FF2B5EF4-FFF2-40B4-BE49-F238E27FC236}">
                <a16:creationId xmlns:a16="http://schemas.microsoft.com/office/drawing/2014/main" id="{E5A948AA-8CB5-1ECE-A988-E8826FB864C8}"/>
              </a:ext>
            </a:extLst>
          </p:cNvPr>
          <p:cNvPicPr>
            <a:picLocks noChangeAspect="1"/>
          </p:cNvPicPr>
          <p:nvPr/>
        </p:nvPicPr>
        <p:blipFill>
          <a:blip r:embed="rId2"/>
          <a:stretch>
            <a:fillRect/>
          </a:stretch>
        </p:blipFill>
        <p:spPr>
          <a:xfrm>
            <a:off x="7640129" y="1796730"/>
            <a:ext cx="4551871" cy="3356074"/>
          </a:xfrm>
          <a:prstGeom prst="rect">
            <a:avLst/>
          </a:prstGeom>
        </p:spPr>
      </p:pic>
    </p:spTree>
    <p:extLst>
      <p:ext uri="{BB962C8B-B14F-4D97-AF65-F5344CB8AC3E}">
        <p14:creationId xmlns:p14="http://schemas.microsoft.com/office/powerpoint/2010/main" val="254068953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74031A6C-CAB1-D645-AD75-A62FADAB07C1}"/>
              </a:ext>
            </a:extLst>
          </p:cNvPr>
          <p:cNvGrpSpPr/>
          <p:nvPr/>
        </p:nvGrpSpPr>
        <p:grpSpPr>
          <a:xfrm>
            <a:off x="575114" y="3002702"/>
            <a:ext cx="11433176" cy="1470868"/>
            <a:chOff x="630621" y="2837805"/>
            <a:chExt cx="11433176" cy="1470868"/>
          </a:xfrm>
        </p:grpSpPr>
        <p:pic>
          <p:nvPicPr>
            <p:cNvPr id="41987" name="Bilde 4" descr="Et bilde som inneholder mørk, natt, spiller, opplyst&#10;&#10;Automatisk generert beskrivelse">
              <a:extLst>
                <a:ext uri="{FF2B5EF4-FFF2-40B4-BE49-F238E27FC236}">
                  <a16:creationId xmlns:a16="http://schemas.microsoft.com/office/drawing/2014/main" id="{DCAB3D65-ADC6-443B-ADD5-7DD697CD9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333" r="42267"/>
            <a:stretch>
              <a:fillRect/>
            </a:stretch>
          </p:blipFill>
          <p:spPr bwMode="auto">
            <a:xfrm rot="5400000">
              <a:off x="5799522" y="-2331095"/>
              <a:ext cx="1095375" cy="1143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Bilde 6" descr="Et bilde som inneholder mørk, natt, spiller, opplyst&#10;&#10;Automatisk generert beskrivelse">
              <a:extLst>
                <a:ext uri="{FF2B5EF4-FFF2-40B4-BE49-F238E27FC236}">
                  <a16:creationId xmlns:a16="http://schemas.microsoft.com/office/drawing/2014/main" id="{B1FBA9C5-3F4A-4748-AF6A-DEF4E2033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333" r="42267"/>
            <a:stretch>
              <a:fillRect/>
            </a:stretch>
          </p:blipFill>
          <p:spPr bwMode="auto">
            <a:xfrm rot="5400000">
              <a:off x="5798728" y="-1956396"/>
              <a:ext cx="1096962" cy="1143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kstSylinder 2">
            <a:extLst>
              <a:ext uri="{FF2B5EF4-FFF2-40B4-BE49-F238E27FC236}">
                <a16:creationId xmlns:a16="http://schemas.microsoft.com/office/drawing/2014/main" id="{F29F924E-6209-49D9-BDD9-7F465FDCEF8E}"/>
              </a:ext>
            </a:extLst>
          </p:cNvPr>
          <p:cNvSpPr txBox="1"/>
          <p:nvPr/>
        </p:nvSpPr>
        <p:spPr>
          <a:xfrm>
            <a:off x="1282840" y="1466077"/>
            <a:ext cx="1019572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2400" b="1" i="0" u="sng" strike="noStrike" kern="1200" cap="none" spc="0" normalizeH="0" baseline="0" noProof="0" dirty="0" err="1">
                <a:ln>
                  <a:noFill/>
                </a:ln>
                <a:solidFill>
                  <a:prstClr val="black"/>
                </a:solidFill>
                <a:effectLst/>
                <a:uLnTx/>
                <a:uFillTx/>
                <a:latin typeface="Avenir Book" panose="020B0503020203020204" pitchFamily="34" charset="-78"/>
                <a:ea typeface="+mn-ea"/>
                <a:cs typeface="Avenir Book" panose="020B0503020203020204" pitchFamily="34" charset="-78"/>
              </a:rPr>
              <a:t>Endurace</a:t>
            </a:r>
            <a:r>
              <a:rPr kumimoji="0" lang="nb-NO" sz="2400" b="1" i="0" u="sng"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Classic</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nb-NO" sz="1800" b="0" i="0" u="none" strike="noStrike" kern="1200" cap="none" spc="0" normalizeH="0" baseline="0" noProof="0" dirty="0" err="1">
                <a:ln>
                  <a:noFill/>
                </a:ln>
                <a:solidFill>
                  <a:prstClr val="black"/>
                </a:solidFill>
                <a:effectLst/>
                <a:uLnTx/>
                <a:uFillTx/>
                <a:latin typeface="Avenir Book" panose="020B0503020203020204" pitchFamily="34" charset="-78"/>
                <a:ea typeface="+mn-ea"/>
                <a:cs typeface="Avenir Book" panose="020B0503020203020204" pitchFamily="34" charset="-78"/>
              </a:rPr>
              <a:t>Sizes</a:t>
            </a: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182, 187, 192, 197, 202, 207</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nb-NO" sz="1800" b="0" i="0" u="none" strike="noStrike" kern="1200" cap="none" spc="0" normalizeH="0" baseline="0" noProof="0" dirty="0" err="1">
                <a:ln>
                  <a:noFill/>
                </a:ln>
                <a:solidFill>
                  <a:prstClr val="black"/>
                </a:solidFill>
                <a:effectLst/>
                <a:uLnTx/>
                <a:uFillTx/>
                <a:latin typeface="Avenir Book" panose="020B0503020203020204" pitchFamily="34" charset="-78"/>
                <a:ea typeface="+mn-ea"/>
                <a:cs typeface="Avenir Book" panose="020B0503020203020204" pitchFamily="34" charset="-78"/>
              </a:rPr>
              <a:t>Sidecut</a:t>
            </a: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43-44-44</a:t>
            </a:r>
          </a:p>
          <a:p>
            <a:pPr marL="342900" marR="0" lvl="0" indent="-342900" algn="l" defTabSz="914400" rtl="0" eaLnBrk="0" fontAlgn="base" latinLnBrk="0" hangingPunct="0">
              <a:lnSpc>
                <a:spcPct val="100000"/>
              </a:lnSpc>
              <a:spcBef>
                <a:spcPts val="0"/>
              </a:spcBef>
              <a:spcAft>
                <a:spcPts val="0"/>
              </a:spcAft>
              <a:buClrTx/>
              <a:buSzTx/>
              <a:buFont typeface="Arial"/>
              <a:buChar char="•"/>
              <a:tabLst/>
              <a:defRPr/>
            </a:pP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Fiberglass </a:t>
            </a:r>
            <a:r>
              <a:rPr kumimoji="0" lang="nb-NO" sz="1800" b="0" i="0" u="none" strike="noStrike" kern="1200" cap="none" spc="0" normalizeH="0" baseline="0" noProof="0" dirty="0" err="1">
                <a:ln>
                  <a:noFill/>
                </a:ln>
                <a:solidFill>
                  <a:prstClr val="black"/>
                </a:solidFill>
                <a:effectLst/>
                <a:uLnTx/>
                <a:uFillTx/>
                <a:latin typeface="Avenir Book" panose="020B0503020203020204" pitchFamily="34" charset="-78"/>
                <a:ea typeface="+mn-ea"/>
                <a:cs typeface="Avenir Book" panose="020B0503020203020204" pitchFamily="34" charset="-78"/>
              </a:rPr>
              <a:t>construction</a:t>
            </a:r>
            <a:endPar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endParaRP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Lightweight </a:t>
            </a:r>
            <a:r>
              <a:rPr kumimoji="0" lang="en-US" sz="1800" b="0" i="0" u="none" strike="noStrike" kern="1200" cap="none" spc="0" normalizeH="0" baseline="0" noProof="0" dirty="0" err="1">
                <a:ln>
                  <a:noFill/>
                </a:ln>
                <a:solidFill>
                  <a:prstClr val="black"/>
                </a:solidFill>
                <a:effectLst/>
                <a:uLnTx/>
                <a:uFillTx/>
                <a:latin typeface="Avenir Book" panose="020B0503020203020204" pitchFamily="34" charset="-78"/>
                <a:ea typeface="+mn-ea"/>
                <a:cs typeface="Avenir Book" panose="020B0503020203020204" pitchFamily="34" charset="-78"/>
              </a:rPr>
              <a:t>Astaralite</a:t>
            </a: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core </a:t>
            </a:r>
          </a:p>
        </p:txBody>
      </p:sp>
      <p:sp>
        <p:nvSpPr>
          <p:cNvPr id="4" name="TekstSylinder 3">
            <a:extLst>
              <a:ext uri="{FF2B5EF4-FFF2-40B4-BE49-F238E27FC236}">
                <a16:creationId xmlns:a16="http://schemas.microsoft.com/office/drawing/2014/main" id="{F1A5CD96-0326-4CC1-A2D5-ED8C4B8311F2}"/>
              </a:ext>
            </a:extLst>
          </p:cNvPr>
          <p:cNvSpPr txBox="1"/>
          <p:nvPr/>
        </p:nvSpPr>
        <p:spPr>
          <a:xfrm>
            <a:off x="1255311" y="5025757"/>
            <a:ext cx="1019572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2400" b="1" i="0" u="sng"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Active Classic/MGV</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nb-NO" sz="1800" b="0" i="0" u="none" strike="noStrike" kern="1200" cap="none" spc="0" normalizeH="0" baseline="0" noProof="0" dirty="0" err="1">
                <a:ln>
                  <a:noFill/>
                </a:ln>
                <a:solidFill>
                  <a:prstClr val="black"/>
                </a:solidFill>
                <a:effectLst/>
                <a:uLnTx/>
                <a:uFillTx/>
                <a:latin typeface="Avenir Book" panose="020B0503020203020204" pitchFamily="34" charset="-78"/>
                <a:ea typeface="+mn-ea"/>
                <a:cs typeface="Avenir Book" panose="020B0503020203020204" pitchFamily="34" charset="-78"/>
              </a:rPr>
              <a:t>Sizes</a:t>
            </a: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182, 187, 192, 197, 202, 207</a:t>
            </a:r>
            <a:endPar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nb-NO" sz="1800" b="0" i="0" u="none" strike="noStrike" kern="1200" cap="none" spc="0" normalizeH="0" baseline="0" noProof="0" dirty="0" err="1">
                <a:ln>
                  <a:noFill/>
                </a:ln>
                <a:solidFill>
                  <a:prstClr val="black"/>
                </a:solidFill>
                <a:effectLst/>
                <a:uLnTx/>
                <a:uFillTx/>
                <a:latin typeface="Avenir Book" panose="020B0503020203020204" pitchFamily="34" charset="-78"/>
                <a:ea typeface="+mn-ea"/>
                <a:cs typeface="Avenir Book" panose="020B0503020203020204" pitchFamily="34" charset="-78"/>
              </a:rPr>
              <a:t>Sidecut</a:t>
            </a: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44-42-43</a:t>
            </a: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Radiused sidecut improves stability and control</a:t>
            </a: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Tail protector</a:t>
            </a: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Paulownia carbon hybrid core</a:t>
            </a:r>
          </a:p>
        </p:txBody>
      </p:sp>
      <p:pic>
        <p:nvPicPr>
          <p:cNvPr id="6" name="Bilde 5" descr="Et bilde som inneholder mørk, natt, lys, opplyst&#10;&#10;Automatisk generert beskrivelse">
            <a:extLst>
              <a:ext uri="{FF2B5EF4-FFF2-40B4-BE49-F238E27FC236}">
                <a16:creationId xmlns:a16="http://schemas.microsoft.com/office/drawing/2014/main" id="{710B6396-B722-F44B-AE08-ACB23607C503}"/>
              </a:ext>
            </a:extLst>
          </p:cNvPr>
          <p:cNvPicPr>
            <a:picLocks noChangeAspect="1"/>
          </p:cNvPicPr>
          <p:nvPr/>
        </p:nvPicPr>
        <p:blipFill rotWithShape="1">
          <a:blip r:embed="rId3">
            <a:extLst>
              <a:ext uri="{28A0092B-C50C-407E-A947-70E740481C1C}">
                <a14:useLocalDpi xmlns:a14="http://schemas.microsoft.com/office/drawing/2010/main" val="0"/>
              </a:ext>
            </a:extLst>
          </a:blip>
          <a:srcRect l="44167" r="43333"/>
          <a:stretch/>
        </p:blipFill>
        <p:spPr>
          <a:xfrm rot="5400000">
            <a:off x="5841198" y="-1382256"/>
            <a:ext cx="951755" cy="11431651"/>
          </a:xfrm>
          <a:prstGeom prst="rect">
            <a:avLst/>
          </a:prstGeom>
        </p:spPr>
      </p:pic>
      <p:pic>
        <p:nvPicPr>
          <p:cNvPr id="11" name="Bilde 10" descr="Et bilde som inneholder mørk, natt, lys, opplyst&#10;&#10;Automatisk generert beskrivelse">
            <a:extLst>
              <a:ext uri="{FF2B5EF4-FFF2-40B4-BE49-F238E27FC236}">
                <a16:creationId xmlns:a16="http://schemas.microsoft.com/office/drawing/2014/main" id="{2798867D-E9E9-B74B-BD57-1AB119096EF7}"/>
              </a:ext>
            </a:extLst>
          </p:cNvPr>
          <p:cNvPicPr>
            <a:picLocks noChangeAspect="1"/>
          </p:cNvPicPr>
          <p:nvPr/>
        </p:nvPicPr>
        <p:blipFill rotWithShape="1">
          <a:blip r:embed="rId3">
            <a:extLst>
              <a:ext uri="{28A0092B-C50C-407E-A947-70E740481C1C}">
                <a14:useLocalDpi xmlns:a14="http://schemas.microsoft.com/office/drawing/2010/main" val="0"/>
              </a:ext>
            </a:extLst>
          </a:blip>
          <a:srcRect l="44167" r="43333"/>
          <a:stretch/>
        </p:blipFill>
        <p:spPr>
          <a:xfrm rot="5400000">
            <a:off x="5823823" y="-959316"/>
            <a:ext cx="951755" cy="11431651"/>
          </a:xfrm>
          <a:prstGeom prst="rect">
            <a:avLst/>
          </a:prstGeom>
        </p:spPr>
      </p:pic>
      <p:pic>
        <p:nvPicPr>
          <p:cNvPr id="7" name="Bilde 6">
            <a:extLst>
              <a:ext uri="{FF2B5EF4-FFF2-40B4-BE49-F238E27FC236}">
                <a16:creationId xmlns:a16="http://schemas.microsoft.com/office/drawing/2014/main" id="{02E9D873-CC10-F649-92CA-B08AB7383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64" y="1564220"/>
            <a:ext cx="3594100" cy="1257300"/>
          </a:xfrm>
          <a:prstGeom prst="rect">
            <a:avLst/>
          </a:prstGeom>
        </p:spPr>
      </p:pic>
      <p:pic>
        <p:nvPicPr>
          <p:cNvPr id="9" name="Bilde 8" descr="Et bilde som inneholder enhet, måler&#10;&#10;Automatisk generert beskrivelse">
            <a:extLst>
              <a:ext uri="{FF2B5EF4-FFF2-40B4-BE49-F238E27FC236}">
                <a16:creationId xmlns:a16="http://schemas.microsoft.com/office/drawing/2014/main" id="{576F2108-8E72-5944-A21A-832E677BF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864" y="5053051"/>
            <a:ext cx="3594100" cy="1257300"/>
          </a:xfrm>
          <a:prstGeom prst="rect">
            <a:avLst/>
          </a:prstGeom>
        </p:spPr>
      </p:pic>
      <p:pic>
        <p:nvPicPr>
          <p:cNvPr id="5" name="Picture 7" descr="A picture containing writing implement, tool, pencil&#10;&#10;Description automatically generated">
            <a:extLst>
              <a:ext uri="{FF2B5EF4-FFF2-40B4-BE49-F238E27FC236}">
                <a16:creationId xmlns:a16="http://schemas.microsoft.com/office/drawing/2014/main" id="{C6C24F75-E25B-0DEC-A38A-DABF93F0452F}"/>
              </a:ext>
            </a:extLst>
          </p:cNvPr>
          <p:cNvPicPr>
            <a:picLocks noChangeAspect="1"/>
          </p:cNvPicPr>
          <p:nvPr/>
        </p:nvPicPr>
        <p:blipFill rotWithShape="1">
          <a:blip r:embed="rId6"/>
          <a:srcRect l="46956" t="9184" r="48593" b="8333"/>
          <a:stretch/>
        </p:blipFill>
        <p:spPr>
          <a:xfrm rot="5400000">
            <a:off x="6112262" y="-4393262"/>
            <a:ext cx="420219" cy="11381320"/>
          </a:xfrm>
          <a:prstGeom prst="rect">
            <a:avLst/>
          </a:prstGeom>
        </p:spPr>
      </p:pic>
      <p:pic>
        <p:nvPicPr>
          <p:cNvPr id="8" name="Picture 7" descr="A picture containing writing implement, tool, pencil&#10;&#10;Description automatically generated">
            <a:extLst>
              <a:ext uri="{FF2B5EF4-FFF2-40B4-BE49-F238E27FC236}">
                <a16:creationId xmlns:a16="http://schemas.microsoft.com/office/drawing/2014/main" id="{A382063E-8B65-E13B-35AB-63D868FD96EC}"/>
              </a:ext>
            </a:extLst>
          </p:cNvPr>
          <p:cNvPicPr>
            <a:picLocks noChangeAspect="1"/>
          </p:cNvPicPr>
          <p:nvPr/>
        </p:nvPicPr>
        <p:blipFill rotWithShape="1">
          <a:blip r:embed="rId6"/>
          <a:srcRect l="46956" t="9184" r="48593" b="8333"/>
          <a:stretch/>
        </p:blipFill>
        <p:spPr>
          <a:xfrm rot="5400000">
            <a:off x="6112262" y="-4791983"/>
            <a:ext cx="420219" cy="113813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094CB829-C93D-45F9-A4CF-355543D5CB13}"/>
              </a:ext>
            </a:extLst>
          </p:cNvPr>
          <p:cNvSpPr txBox="1"/>
          <p:nvPr/>
        </p:nvSpPr>
        <p:spPr>
          <a:xfrm>
            <a:off x="1282840" y="1960711"/>
            <a:ext cx="1019572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b="1" u="sng" dirty="0" err="1">
                <a:latin typeface="Avenir Book" panose="020B0503020203020204" pitchFamily="34" charset="-78"/>
                <a:cs typeface="Avenir Book" panose="020B0503020203020204" pitchFamily="34" charset="-78"/>
              </a:rPr>
              <a:t>Endurace</a:t>
            </a:r>
            <a:r>
              <a:rPr lang="nb-NO" sz="2400" b="1" u="sng" dirty="0">
                <a:latin typeface="Avenir Book" panose="020B0503020203020204" pitchFamily="34" charset="-78"/>
                <a:cs typeface="Avenir Book" panose="020B0503020203020204" pitchFamily="34" charset="-78"/>
              </a:rPr>
              <a:t> Skate</a:t>
            </a:r>
            <a:endParaRPr lang="nb-NO" dirty="0">
              <a:latin typeface="Avenir Book" panose="020B0503020203020204" pitchFamily="34" charset="-78"/>
              <a:cs typeface="Avenir Book" panose="020B0503020203020204" pitchFamily="34" charset="-78"/>
            </a:endParaRPr>
          </a:p>
          <a:p>
            <a:pPr marL="285750" indent="-285750">
              <a:buFont typeface="Arial"/>
              <a:buChar char="•"/>
            </a:pPr>
            <a:r>
              <a:rPr lang="nb-NO" dirty="0" err="1">
                <a:latin typeface="Avenir Book" panose="020B0503020203020204" pitchFamily="34" charset="-78"/>
                <a:cs typeface="Avenir Book" panose="020B0503020203020204" pitchFamily="34" charset="-78"/>
              </a:rPr>
              <a:t>Sizes</a:t>
            </a:r>
            <a:r>
              <a:rPr lang="nb-NO" dirty="0">
                <a:latin typeface="Avenir Book" panose="020B0503020203020204" pitchFamily="34" charset="-78"/>
                <a:cs typeface="Avenir Book" panose="020B0503020203020204" pitchFamily="34" charset="-78"/>
              </a:rPr>
              <a:t>: 172, 177, 182, 187, 192</a:t>
            </a:r>
          </a:p>
          <a:p>
            <a:pPr marL="285750" indent="-285750">
              <a:buFont typeface="Arial"/>
              <a:buChar char="•"/>
            </a:pPr>
            <a:r>
              <a:rPr lang="nb-NO" dirty="0" err="1">
                <a:latin typeface="Avenir Book" panose="020B0503020203020204" pitchFamily="34" charset="-78"/>
                <a:cs typeface="Avenir Book" panose="020B0503020203020204" pitchFamily="34" charset="-78"/>
              </a:rPr>
              <a:t>Sidecut</a:t>
            </a:r>
            <a:r>
              <a:rPr lang="nb-NO" dirty="0">
                <a:latin typeface="Avenir Book" panose="020B0503020203020204" pitchFamily="34" charset="-78"/>
                <a:cs typeface="Avenir Book" panose="020B0503020203020204" pitchFamily="34" charset="-78"/>
              </a:rPr>
              <a:t>: 44-43-44</a:t>
            </a:r>
          </a:p>
          <a:p>
            <a:pPr marL="285750" indent="-285750">
              <a:buFont typeface="Arial"/>
              <a:buChar char="•"/>
            </a:pPr>
            <a:r>
              <a:rPr lang="nb-NO" dirty="0">
                <a:latin typeface="Avenir Book" panose="020B0503020203020204" pitchFamily="34" charset="-78"/>
                <a:cs typeface="Avenir Book" panose="020B0503020203020204" pitchFamily="34" charset="-78"/>
              </a:rPr>
              <a:t>Fiberglass </a:t>
            </a:r>
            <a:r>
              <a:rPr lang="nb-NO" dirty="0" err="1">
                <a:latin typeface="Avenir Book" panose="020B0503020203020204" pitchFamily="34" charset="-78"/>
                <a:cs typeface="Avenir Book" panose="020B0503020203020204" pitchFamily="34" charset="-78"/>
              </a:rPr>
              <a:t>construction</a:t>
            </a:r>
            <a:endParaRPr lang="nb-NO" dirty="0">
              <a:latin typeface="Avenir Book" panose="020B0503020203020204" pitchFamily="34" charset="-78"/>
              <a:cs typeface="Avenir Book" panose="020B0503020203020204" pitchFamily="34" charset="-78"/>
            </a:endParaRPr>
          </a:p>
          <a:p>
            <a:pPr marL="285750" indent="-285750">
              <a:buFont typeface="Arial"/>
              <a:buChar char="•"/>
            </a:pPr>
            <a:r>
              <a:rPr lang="en-US" dirty="0">
                <a:latin typeface="Avenir Book" panose="020B0503020203020204" pitchFamily="34" charset="-78"/>
                <a:cs typeface="Avenir Book" panose="020B0503020203020204" pitchFamily="34" charset="-78"/>
              </a:rPr>
              <a:t>Lightweight </a:t>
            </a:r>
            <a:r>
              <a:rPr lang="en-US" dirty="0" err="1">
                <a:latin typeface="Avenir Book" panose="020B0503020203020204" pitchFamily="34" charset="-78"/>
                <a:cs typeface="Avenir Book" panose="020B0503020203020204" pitchFamily="34" charset="-78"/>
              </a:rPr>
              <a:t>Astaralite</a:t>
            </a:r>
            <a:r>
              <a:rPr lang="en-US" dirty="0">
                <a:latin typeface="Avenir Book" panose="020B0503020203020204" pitchFamily="34" charset="-78"/>
                <a:cs typeface="Avenir Book" panose="020B0503020203020204" pitchFamily="34" charset="-78"/>
              </a:rPr>
              <a:t> core </a:t>
            </a:r>
            <a:endParaRPr lang="nb-NO" dirty="0">
              <a:latin typeface="Avenir Book" panose="020B0503020203020204" pitchFamily="34" charset="-78"/>
              <a:cs typeface="Avenir Book" panose="020B0503020203020204" pitchFamily="34" charset="-78"/>
            </a:endParaRPr>
          </a:p>
        </p:txBody>
      </p:sp>
      <p:sp>
        <p:nvSpPr>
          <p:cNvPr id="3" name="TekstSylinder 2">
            <a:extLst>
              <a:ext uri="{FF2B5EF4-FFF2-40B4-BE49-F238E27FC236}">
                <a16:creationId xmlns:a16="http://schemas.microsoft.com/office/drawing/2014/main" id="{42604F04-6757-4E80-A5AF-617AB3654B5F}"/>
              </a:ext>
            </a:extLst>
          </p:cNvPr>
          <p:cNvSpPr txBox="1"/>
          <p:nvPr/>
        </p:nvSpPr>
        <p:spPr>
          <a:xfrm>
            <a:off x="1186438" y="4485278"/>
            <a:ext cx="754777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b="1" u="sng" dirty="0">
                <a:latin typeface="Avenir Book" panose="020B0503020203020204" pitchFamily="34" charset="-78"/>
                <a:cs typeface="Avenir Book" panose="020B0503020203020204" pitchFamily="34" charset="-78"/>
              </a:rPr>
              <a:t>Active Pro Skate</a:t>
            </a:r>
          </a:p>
          <a:p>
            <a:pPr marL="285750" indent="-285750">
              <a:buFont typeface="Arial"/>
              <a:buChar char="•"/>
            </a:pPr>
            <a:r>
              <a:rPr lang="nb-NO" dirty="0" err="1">
                <a:latin typeface="Avenir Book" panose="020B0503020203020204" pitchFamily="34" charset="-78"/>
                <a:cs typeface="Avenir Book" panose="020B0503020203020204" pitchFamily="34" charset="-78"/>
              </a:rPr>
              <a:t>Sizes</a:t>
            </a:r>
            <a:r>
              <a:rPr lang="nb-NO" dirty="0">
                <a:latin typeface="Avenir Book" panose="020B0503020203020204" pitchFamily="34" charset="-78"/>
                <a:cs typeface="Avenir Book" panose="020B0503020203020204" pitchFamily="34" charset="-78"/>
              </a:rPr>
              <a:t>: 172, 177, 182, 187, 192</a:t>
            </a:r>
          </a:p>
          <a:p>
            <a:pPr marL="285750" indent="-285750">
              <a:buFont typeface="Arial"/>
              <a:buChar char="•"/>
            </a:pPr>
            <a:r>
              <a:rPr lang="nb-NO" dirty="0" err="1">
                <a:latin typeface="Avenir Book" panose="020B0503020203020204" pitchFamily="34" charset="-78"/>
                <a:cs typeface="Avenir Book" panose="020B0503020203020204" pitchFamily="34" charset="-78"/>
              </a:rPr>
              <a:t>Sidecut</a:t>
            </a:r>
            <a:r>
              <a:rPr lang="nb-NO" dirty="0">
                <a:latin typeface="Avenir Book" panose="020B0503020203020204" pitchFamily="34" charset="-78"/>
                <a:cs typeface="Avenir Book" panose="020B0503020203020204" pitchFamily="34" charset="-78"/>
              </a:rPr>
              <a:t>: 44-40-44</a:t>
            </a:r>
          </a:p>
          <a:p>
            <a:pPr marL="285750" indent="-285750">
              <a:buFont typeface="Arial"/>
              <a:buChar char="•"/>
            </a:pPr>
            <a:r>
              <a:rPr lang="nb-NO" dirty="0">
                <a:latin typeface="Avenir Book" panose="020B0503020203020204" pitchFamily="34" charset="-78"/>
                <a:cs typeface="Avenir Book" panose="020B0503020203020204" pitchFamily="34" charset="-78"/>
              </a:rPr>
              <a:t>Fiberglass </a:t>
            </a:r>
            <a:r>
              <a:rPr lang="nb-NO" dirty="0" err="1">
                <a:latin typeface="Avenir Book" panose="020B0503020203020204" pitchFamily="34" charset="-78"/>
                <a:cs typeface="Avenir Book" panose="020B0503020203020204" pitchFamily="34" charset="-78"/>
              </a:rPr>
              <a:t>construction</a:t>
            </a:r>
            <a:endParaRPr lang="nb-NO" dirty="0">
              <a:latin typeface="Avenir Book" panose="020B0503020203020204" pitchFamily="34" charset="-78"/>
              <a:cs typeface="Avenir Book" panose="020B0503020203020204" pitchFamily="34" charset="-78"/>
            </a:endParaRPr>
          </a:p>
          <a:p>
            <a:pPr marL="285750" indent="-285750">
              <a:buFont typeface="Arial"/>
              <a:buChar char="•"/>
            </a:pPr>
            <a:r>
              <a:rPr lang="en-US" dirty="0">
                <a:latin typeface="Avenir Book" panose="020B0503020203020204" pitchFamily="34" charset="-78"/>
                <a:cs typeface="Avenir Book" panose="020B0503020203020204" pitchFamily="34" charset="-78"/>
              </a:rPr>
              <a:t>Polycell core</a:t>
            </a:r>
            <a:endParaRPr lang="nb-NO" dirty="0">
              <a:latin typeface="Avenir Book" panose="020B0503020203020204" pitchFamily="34" charset="-78"/>
              <a:cs typeface="Avenir Book" panose="020B0503020203020204" pitchFamily="34" charset="-78"/>
            </a:endParaRPr>
          </a:p>
        </p:txBody>
      </p:sp>
      <p:pic>
        <p:nvPicPr>
          <p:cNvPr id="7" name="Bilde 6">
            <a:extLst>
              <a:ext uri="{FF2B5EF4-FFF2-40B4-BE49-F238E27FC236}">
                <a16:creationId xmlns:a16="http://schemas.microsoft.com/office/drawing/2014/main" id="{1D16898A-693F-A14E-9142-BF7D1BCC6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6395" y="1979834"/>
            <a:ext cx="3594100" cy="1257300"/>
          </a:xfrm>
          <a:prstGeom prst="rect">
            <a:avLst/>
          </a:prstGeom>
        </p:spPr>
      </p:pic>
      <p:pic>
        <p:nvPicPr>
          <p:cNvPr id="10" name="Bilde 9" descr="Et bilde som inneholder måler, klokke&#10;&#10;Automatisk generert beskrivelse">
            <a:extLst>
              <a:ext uri="{FF2B5EF4-FFF2-40B4-BE49-F238E27FC236}">
                <a16:creationId xmlns:a16="http://schemas.microsoft.com/office/drawing/2014/main" id="{2D306EE4-F834-E349-AEE5-80C51EAFE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395" y="4497481"/>
            <a:ext cx="3594100" cy="1257300"/>
          </a:xfrm>
          <a:prstGeom prst="rect">
            <a:avLst/>
          </a:prstGeom>
        </p:spPr>
      </p:pic>
      <p:pic>
        <p:nvPicPr>
          <p:cNvPr id="5" name="Picture 5">
            <a:extLst>
              <a:ext uri="{FF2B5EF4-FFF2-40B4-BE49-F238E27FC236}">
                <a16:creationId xmlns:a16="http://schemas.microsoft.com/office/drawing/2014/main" id="{954990E4-ECE2-3086-C2C7-D3925584A43C}"/>
              </a:ext>
            </a:extLst>
          </p:cNvPr>
          <p:cNvPicPr>
            <a:picLocks noChangeAspect="1"/>
          </p:cNvPicPr>
          <p:nvPr/>
        </p:nvPicPr>
        <p:blipFill rotWithShape="1">
          <a:blip r:embed="rId4"/>
          <a:srcRect l="46056" t="13513" r="48092" b="8848"/>
          <a:stretch/>
        </p:blipFill>
        <p:spPr>
          <a:xfrm rot="5400000">
            <a:off x="5712678" y="-3605345"/>
            <a:ext cx="531903" cy="10642763"/>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DD7E4457-1797-F316-41DD-5262886D57BD}"/>
              </a:ext>
            </a:extLst>
          </p:cNvPr>
          <p:cNvPicPr>
            <a:picLocks noChangeAspect="1"/>
          </p:cNvPicPr>
          <p:nvPr/>
        </p:nvPicPr>
        <p:blipFill rotWithShape="1">
          <a:blip r:embed="rId4"/>
          <a:srcRect l="46927" t="13583" r="48878" b="8732"/>
          <a:stretch/>
        </p:blipFill>
        <p:spPr>
          <a:xfrm rot="5400000">
            <a:off x="5783562" y="-3995205"/>
            <a:ext cx="381313" cy="10648986"/>
          </a:xfrm>
          <a:prstGeom prst="rect">
            <a:avLst/>
          </a:prstGeom>
        </p:spPr>
      </p:pic>
      <p:pic>
        <p:nvPicPr>
          <p:cNvPr id="8" name="Picture 8">
            <a:extLst>
              <a:ext uri="{FF2B5EF4-FFF2-40B4-BE49-F238E27FC236}">
                <a16:creationId xmlns:a16="http://schemas.microsoft.com/office/drawing/2014/main" id="{3C7857A5-0B8A-0EEC-083F-2896948772E3}"/>
              </a:ext>
            </a:extLst>
          </p:cNvPr>
          <p:cNvPicPr>
            <a:picLocks noChangeAspect="1"/>
          </p:cNvPicPr>
          <p:nvPr/>
        </p:nvPicPr>
        <p:blipFill rotWithShape="1">
          <a:blip r:embed="rId5"/>
          <a:srcRect l="46488" t="13804" r="48901" b="8092"/>
          <a:stretch/>
        </p:blipFill>
        <p:spPr>
          <a:xfrm rot="5400000">
            <a:off x="5753738" y="-1004155"/>
            <a:ext cx="428046" cy="10690766"/>
          </a:xfrm>
          <a:prstGeom prst="rect">
            <a:avLst/>
          </a:prstGeom>
        </p:spPr>
      </p:pic>
      <p:pic>
        <p:nvPicPr>
          <p:cNvPr id="9" name="Picture 8">
            <a:extLst>
              <a:ext uri="{FF2B5EF4-FFF2-40B4-BE49-F238E27FC236}">
                <a16:creationId xmlns:a16="http://schemas.microsoft.com/office/drawing/2014/main" id="{39C50855-F3FE-7484-1047-BF453564A158}"/>
              </a:ext>
            </a:extLst>
          </p:cNvPr>
          <p:cNvPicPr>
            <a:picLocks noChangeAspect="1"/>
          </p:cNvPicPr>
          <p:nvPr/>
        </p:nvPicPr>
        <p:blipFill rotWithShape="1">
          <a:blip r:embed="rId5"/>
          <a:srcRect l="47241" t="13804" r="48765" b="8295"/>
          <a:stretch/>
        </p:blipFill>
        <p:spPr>
          <a:xfrm rot="5400000">
            <a:off x="5796311" y="-1312251"/>
            <a:ext cx="370712" cy="1066288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1">
            <a:extLst>
              <a:ext uri="{FF2B5EF4-FFF2-40B4-BE49-F238E27FC236}">
                <a16:creationId xmlns:a16="http://schemas.microsoft.com/office/drawing/2014/main" id="{7B939504-010E-4DD9-A94A-E6E37B771D91}"/>
              </a:ext>
            </a:extLst>
          </p:cNvPr>
          <p:cNvSpPr txBox="1">
            <a:spLocks noChangeArrowheads="1"/>
          </p:cNvSpPr>
          <p:nvPr/>
        </p:nvSpPr>
        <p:spPr bwMode="auto">
          <a:xfrm>
            <a:off x="220663" y="457200"/>
            <a:ext cx="5008033" cy="6400800"/>
          </a:xfrm>
          <a:prstGeom prst="rect">
            <a:avLst/>
          </a:prstGeom>
          <a:noFill/>
          <a:ln>
            <a:noFill/>
          </a:ln>
        </p:spPr>
        <p:txBody>
          <a:bodyPr lIns="91440" tIns="45720" rIns="91440" bIns="45720" anchor="t"/>
          <a:lstStyle>
            <a:lvl1pPr indent="-2286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indent="0" eaLnBrk="1" hangingPunct="1">
              <a:lnSpc>
                <a:spcPct val="90000"/>
              </a:lnSpc>
              <a:spcAft>
                <a:spcPts val="600"/>
              </a:spcAft>
              <a:defRPr/>
            </a:pPr>
            <a:endParaRPr lang="en-US" altLang="nb-NO" sz="1600" dirty="0">
              <a:latin typeface="Avenir"/>
            </a:endParaRPr>
          </a:p>
          <a:p>
            <a:pPr indent="0" eaLnBrk="1" hangingPunct="1">
              <a:lnSpc>
                <a:spcPct val="90000"/>
              </a:lnSpc>
              <a:spcAft>
                <a:spcPts val="600"/>
              </a:spcAft>
              <a:defRPr/>
            </a:pPr>
            <a:r>
              <a:rPr lang="en-US" sz="4000" dirty="0" err="1">
                <a:latin typeface="Avenir"/>
                <a:cs typeface="Calibri"/>
              </a:rPr>
              <a:t>Endurace</a:t>
            </a:r>
            <a:r>
              <a:rPr lang="en-US" sz="4000" dirty="0">
                <a:latin typeface="Avenir"/>
                <a:cs typeface="Calibri"/>
              </a:rPr>
              <a:t> Skate</a:t>
            </a:r>
          </a:p>
          <a:p>
            <a:pPr indent="0" eaLnBrk="1" hangingPunct="1">
              <a:lnSpc>
                <a:spcPct val="90000"/>
              </a:lnSpc>
              <a:spcAft>
                <a:spcPts val="600"/>
              </a:spcAft>
              <a:defRPr/>
            </a:pPr>
            <a:endParaRPr lang="en-US" altLang="nb-NO" sz="1600" dirty="0">
              <a:latin typeface="Avenir"/>
            </a:endParaRPr>
          </a:p>
          <a:p>
            <a:pPr indent="0">
              <a:lnSpc>
                <a:spcPct val="90000"/>
              </a:lnSpc>
              <a:spcAft>
                <a:spcPts val="600"/>
              </a:spcAft>
              <a:defRPr/>
            </a:pPr>
            <a:r>
              <a:rPr lang="en-US" sz="1600" dirty="0">
                <a:latin typeface="Avenir"/>
                <a:cs typeface="Calibri"/>
              </a:rPr>
              <a:t>The </a:t>
            </a:r>
            <a:r>
              <a:rPr lang="en-US" sz="1600" dirty="0" err="1">
                <a:latin typeface="Avenir"/>
                <a:cs typeface="Calibri"/>
              </a:rPr>
              <a:t>Endurace</a:t>
            </a:r>
            <a:r>
              <a:rPr lang="en-US" sz="1600" dirty="0">
                <a:latin typeface="Avenir"/>
                <a:cs typeface="Calibri"/>
              </a:rPr>
              <a:t> Skate is the perfect training and racing boot. </a:t>
            </a:r>
          </a:p>
          <a:p>
            <a:pPr indent="0">
              <a:lnSpc>
                <a:spcPct val="90000"/>
              </a:lnSpc>
              <a:spcAft>
                <a:spcPts val="600"/>
              </a:spcAft>
              <a:defRPr/>
            </a:pPr>
            <a:r>
              <a:rPr lang="en-US" sz="1600" dirty="0">
                <a:latin typeface="Avenir"/>
                <a:cs typeface="Calibri"/>
              </a:rPr>
              <a:t>The injection molded heel and cuff provide stability and support while skiing, while the durable microfiber upper keeps your feet warm and dry. </a:t>
            </a:r>
            <a:endParaRPr lang="en-US" dirty="0">
              <a:latin typeface="Avenir Book" panose="02000503020000020003" pitchFamily="2" charset="0"/>
            </a:endParaRPr>
          </a:p>
          <a:p>
            <a:pPr indent="0">
              <a:lnSpc>
                <a:spcPct val="90000"/>
              </a:lnSpc>
              <a:spcAft>
                <a:spcPts val="600"/>
              </a:spcAft>
              <a:defRPr/>
            </a:pPr>
            <a:endParaRPr lang="en-US" altLang="nb-NO" sz="1600" dirty="0">
              <a:latin typeface="Avenir"/>
              <a:cs typeface="Calibri"/>
            </a:endParaRPr>
          </a:p>
          <a:p>
            <a:pPr marL="285750" indent="-285750" eaLnBrk="1" hangingPunct="1">
              <a:lnSpc>
                <a:spcPct val="90000"/>
              </a:lnSpc>
              <a:spcAft>
                <a:spcPts val="600"/>
              </a:spcAft>
              <a:buFont typeface="Arial,Sans-Serif"/>
              <a:buChar char="•"/>
              <a:defRPr/>
            </a:pPr>
            <a:r>
              <a:rPr lang="en-US" altLang="nb-NO" sz="1600" dirty="0">
                <a:latin typeface="Avenir"/>
                <a:cs typeface="Calibri"/>
              </a:rPr>
              <a:t>Fit</a:t>
            </a:r>
            <a:endParaRPr lang="en-US" sz="1600" dirty="0">
              <a:latin typeface="Avenir Book" panose="02000503020000020003" pitchFamily="2" charset="0"/>
              <a:cs typeface="Calibri"/>
            </a:endParaRPr>
          </a:p>
          <a:p>
            <a:pPr marL="285750" indent="-285750">
              <a:lnSpc>
                <a:spcPct val="90000"/>
              </a:lnSpc>
              <a:spcAft>
                <a:spcPts val="600"/>
              </a:spcAft>
              <a:buFont typeface="Arial,Sans-Serif"/>
              <a:buChar char="•"/>
              <a:defRPr/>
            </a:pPr>
            <a:r>
              <a:rPr lang="en-US" sz="1600" dirty="0">
                <a:latin typeface="Avenir"/>
                <a:cs typeface="Calibri"/>
              </a:rPr>
              <a:t>Race last to give a good performance fit</a:t>
            </a:r>
            <a:endParaRPr lang="en-US" sz="1600" dirty="0">
              <a:latin typeface="Avenir Book" panose="02000503020000020003" pitchFamily="2" charset="0"/>
              <a:cs typeface="Calibri"/>
            </a:endParaRPr>
          </a:p>
          <a:p>
            <a:pPr>
              <a:lnSpc>
                <a:spcPct val="90000"/>
              </a:lnSpc>
              <a:spcAft>
                <a:spcPts val="600"/>
              </a:spcAft>
              <a:buFont typeface="Arial" panose="020B0604020202020204" pitchFamily="34" charset="0"/>
              <a:buChar char="•"/>
              <a:defRPr/>
            </a:pPr>
            <a:r>
              <a:rPr lang="en-US" altLang="nb-NO" sz="1600" dirty="0">
                <a:latin typeface="Avenir"/>
                <a:cs typeface="Calibri"/>
              </a:rPr>
              <a:t>Revo Wrap lacing securely holds your feet in place</a:t>
            </a:r>
          </a:p>
          <a:p>
            <a:pPr>
              <a:lnSpc>
                <a:spcPct val="90000"/>
              </a:lnSpc>
              <a:spcAft>
                <a:spcPts val="600"/>
              </a:spcAft>
              <a:buFont typeface="Arial" panose="020B0604020202020204" pitchFamily="34" charset="0"/>
              <a:buChar char="•"/>
              <a:defRPr/>
            </a:pPr>
            <a:r>
              <a:rPr lang="en-US" altLang="nb-NO" sz="1600" dirty="0">
                <a:latin typeface="Avenir"/>
                <a:cs typeface="Calibri"/>
              </a:rPr>
              <a:t>Microfiber upper for additional warmth</a:t>
            </a:r>
          </a:p>
          <a:p>
            <a:pPr>
              <a:lnSpc>
                <a:spcPct val="90000"/>
              </a:lnSpc>
              <a:spcAft>
                <a:spcPts val="600"/>
              </a:spcAft>
              <a:buFont typeface="Arial" panose="020B0604020202020204" pitchFamily="34" charset="0"/>
              <a:buChar char="•"/>
              <a:defRPr/>
            </a:pPr>
            <a:r>
              <a:rPr lang="en-US" sz="1600" dirty="0">
                <a:latin typeface="Avenir"/>
                <a:cs typeface="Calibri"/>
              </a:rPr>
              <a:t>Softshell </a:t>
            </a:r>
            <a:r>
              <a:rPr lang="en-US" sz="1600" dirty="0" err="1">
                <a:latin typeface="Avenir"/>
                <a:cs typeface="Calibri"/>
              </a:rPr>
              <a:t>lacecover</a:t>
            </a:r>
            <a:r>
              <a:rPr lang="en-US" sz="1600" dirty="0">
                <a:latin typeface="Avenir"/>
                <a:cs typeface="Calibri"/>
              </a:rPr>
              <a:t> with fleece liner keeps your feet warm and dry. Sublimated printing</a:t>
            </a:r>
            <a:endParaRPr lang="en-US" altLang="nb-NO" sz="1600" dirty="0">
              <a:latin typeface="Avenir"/>
              <a:cs typeface="Calibri"/>
            </a:endParaRPr>
          </a:p>
          <a:p>
            <a:pPr indent="0">
              <a:lnSpc>
                <a:spcPct val="90000"/>
              </a:lnSpc>
              <a:spcAft>
                <a:spcPts val="600"/>
              </a:spcAft>
              <a:defRPr/>
            </a:pPr>
            <a:r>
              <a:rPr lang="en-US" altLang="nb-NO" sz="1600" dirty="0">
                <a:latin typeface="Avenir"/>
                <a:cs typeface="Calibri"/>
              </a:rPr>
              <a:t>Performance:</a:t>
            </a:r>
            <a:endParaRPr lang="en-US" altLang="nb-NO" sz="1600" dirty="0">
              <a:latin typeface="Avenir"/>
              <a:cs typeface="Calibri" panose="020F0502020204030204" pitchFamily="34" charset="0"/>
            </a:endParaRPr>
          </a:p>
          <a:p>
            <a:pPr>
              <a:lnSpc>
                <a:spcPct val="90000"/>
              </a:lnSpc>
              <a:spcAft>
                <a:spcPts val="600"/>
              </a:spcAft>
              <a:buFont typeface="Arial" panose="020B0604020202020204" pitchFamily="34" charset="0"/>
              <a:buChar char="•"/>
              <a:defRPr/>
            </a:pPr>
            <a:r>
              <a:rPr lang="en-US" altLang="nb-NO" sz="1600" dirty="0">
                <a:latin typeface="Avenir"/>
                <a:cs typeface="Calibri"/>
              </a:rPr>
              <a:t>Injection molded heel-counter and cuff</a:t>
            </a:r>
            <a:endParaRPr lang="en-US" sz="1600" dirty="0">
              <a:latin typeface="Avenir"/>
              <a:cs typeface="Calibri"/>
            </a:endParaRPr>
          </a:p>
          <a:p>
            <a:pPr>
              <a:lnSpc>
                <a:spcPct val="90000"/>
              </a:lnSpc>
              <a:spcAft>
                <a:spcPts val="600"/>
              </a:spcAft>
              <a:buFont typeface="Arial" panose="020B0604020202020204" pitchFamily="34" charset="0"/>
              <a:buChar char="•"/>
              <a:defRPr/>
            </a:pPr>
            <a:r>
              <a:rPr lang="en-US" sz="1600" dirty="0">
                <a:latin typeface="Avenir"/>
                <a:cs typeface="Calibri"/>
              </a:rPr>
              <a:t>Composite last board provides a flexural stiffness tuned for skate skiing</a:t>
            </a:r>
          </a:p>
          <a:p>
            <a:pPr>
              <a:lnSpc>
                <a:spcPct val="90000"/>
              </a:lnSpc>
              <a:spcAft>
                <a:spcPts val="600"/>
              </a:spcAft>
              <a:buFont typeface="Arial" panose="020B0604020202020204" pitchFamily="34" charset="0"/>
              <a:buChar char="•"/>
              <a:defRPr/>
            </a:pPr>
            <a:r>
              <a:rPr lang="en-US" altLang="nb-NO" sz="1600" dirty="0">
                <a:latin typeface="Avenir"/>
                <a:cs typeface="Calibri"/>
              </a:rPr>
              <a:t>Madshus Performance Outsole</a:t>
            </a:r>
            <a:endParaRPr lang="en-US" dirty="0">
              <a:latin typeface="Avenir"/>
            </a:endParaRPr>
          </a:p>
          <a:p>
            <a:pPr>
              <a:lnSpc>
                <a:spcPct val="90000"/>
              </a:lnSpc>
              <a:spcAft>
                <a:spcPts val="600"/>
              </a:spcAft>
              <a:buFont typeface="Arial" panose="020B0604020202020204" pitchFamily="34" charset="0"/>
              <a:buChar char="•"/>
              <a:defRPr/>
            </a:pPr>
            <a:endParaRPr lang="en-US" altLang="nb-NO" dirty="0">
              <a:latin typeface="Avenir Book" panose="02000503020000020003" pitchFamily="2" charset="0"/>
            </a:endParaRPr>
          </a:p>
          <a:p>
            <a:pPr eaLnBrk="1" hangingPunct="1">
              <a:lnSpc>
                <a:spcPct val="90000"/>
              </a:lnSpc>
              <a:spcAft>
                <a:spcPts val="600"/>
              </a:spcAft>
              <a:buFont typeface="Arial" panose="020B0604020202020204" pitchFamily="34" charset="0"/>
              <a:buChar char="•"/>
              <a:defRPr/>
            </a:pPr>
            <a:endParaRPr lang="en-US" altLang="nb-NO" dirty="0">
              <a:latin typeface="Avenir Book" panose="02000503020000020003" pitchFamily="2" charset="0"/>
            </a:endParaRPr>
          </a:p>
          <a:p>
            <a:pPr eaLnBrk="1" hangingPunct="1">
              <a:lnSpc>
                <a:spcPct val="90000"/>
              </a:lnSpc>
              <a:spcAft>
                <a:spcPts val="600"/>
              </a:spcAft>
              <a:buFont typeface="Arial" panose="020B0604020202020204" pitchFamily="34" charset="0"/>
              <a:buChar char="•"/>
              <a:defRPr/>
            </a:pPr>
            <a:endParaRPr lang="en-US" altLang="nb-NO" dirty="0">
              <a:latin typeface="Avenir Book" panose="02000503020000020003" pitchFamily="2" charset="0"/>
            </a:endParaRPr>
          </a:p>
        </p:txBody>
      </p:sp>
      <p:pic>
        <p:nvPicPr>
          <p:cNvPr id="4" name="Bilde 3">
            <a:extLst>
              <a:ext uri="{FF2B5EF4-FFF2-40B4-BE49-F238E27FC236}">
                <a16:creationId xmlns:a16="http://schemas.microsoft.com/office/drawing/2014/main" id="{2D30E0C3-F42B-B04A-A145-4DB0FF2FEEE5}"/>
              </a:ext>
            </a:extLst>
          </p:cNvPr>
          <p:cNvPicPr>
            <a:picLocks noChangeAspect="1"/>
          </p:cNvPicPr>
          <p:nvPr/>
        </p:nvPicPr>
        <p:blipFill rotWithShape="1">
          <a:blip r:embed="rId2">
            <a:extLst>
              <a:ext uri="{28A0092B-C50C-407E-A947-70E740481C1C}">
                <a14:useLocalDpi xmlns:a14="http://schemas.microsoft.com/office/drawing/2010/main" val="0"/>
              </a:ext>
            </a:extLst>
          </a:blip>
          <a:srcRect l="12069" t="11765" r="17439" b="11765"/>
          <a:stretch/>
        </p:blipFill>
        <p:spPr>
          <a:xfrm>
            <a:off x="5473884" y="5059935"/>
            <a:ext cx="1613648" cy="1798065"/>
          </a:xfrm>
          <a:prstGeom prst="rect">
            <a:avLst/>
          </a:prstGeom>
        </p:spPr>
      </p:pic>
      <p:pic>
        <p:nvPicPr>
          <p:cNvPr id="5" name="Elevate_TransparentBackground_1.5x1.5_Black.png" descr="Elevate_TransparentBackground_1.5x1.5_Black.png">
            <a:extLst>
              <a:ext uri="{FF2B5EF4-FFF2-40B4-BE49-F238E27FC236}">
                <a16:creationId xmlns:a16="http://schemas.microsoft.com/office/drawing/2014/main" id="{3F3E4A65-BDCF-4A40-A253-29EB0F7C3940}"/>
              </a:ext>
            </a:extLst>
          </p:cNvPr>
          <p:cNvPicPr>
            <a:picLocks noChangeAspect="1"/>
          </p:cNvPicPr>
          <p:nvPr/>
        </p:nvPicPr>
        <p:blipFill>
          <a:blip r:embed="rId3"/>
          <a:stretch>
            <a:fillRect/>
          </a:stretch>
        </p:blipFill>
        <p:spPr>
          <a:xfrm>
            <a:off x="11204470" y="37203"/>
            <a:ext cx="766867" cy="766866"/>
          </a:xfrm>
          <a:prstGeom prst="rect">
            <a:avLst/>
          </a:prstGeom>
          <a:ln w="12700">
            <a:miter lim="400000"/>
          </a:ln>
        </p:spPr>
      </p:pic>
      <p:sp>
        <p:nvSpPr>
          <p:cNvPr id="3" name="TekstSylinder 11">
            <a:extLst>
              <a:ext uri="{FF2B5EF4-FFF2-40B4-BE49-F238E27FC236}">
                <a16:creationId xmlns:a16="http://schemas.microsoft.com/office/drawing/2014/main" id="{6FC409AF-367C-5967-92D8-17204C08140A}"/>
              </a:ext>
            </a:extLst>
          </p:cNvPr>
          <p:cNvSpPr txBox="1">
            <a:spLocks noChangeArrowheads="1"/>
          </p:cNvSpPr>
          <p:nvPr/>
        </p:nvSpPr>
        <p:spPr bwMode="auto">
          <a:xfrm>
            <a:off x="7087532" y="457200"/>
            <a:ext cx="5008033" cy="6858000"/>
          </a:xfrm>
          <a:prstGeom prst="rect">
            <a:avLst/>
          </a:prstGeom>
          <a:noFill/>
          <a:ln>
            <a:noFill/>
          </a:ln>
        </p:spPr>
        <p:txBody>
          <a:bodyPr lIns="91440" tIns="45720" rIns="91440" bIns="45720" anchor="t"/>
          <a:lstStyle>
            <a:lvl1pPr indent="-2286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indent="0" eaLnBrk="1" hangingPunct="1">
              <a:lnSpc>
                <a:spcPct val="90000"/>
              </a:lnSpc>
              <a:spcAft>
                <a:spcPts val="600"/>
              </a:spcAft>
              <a:defRPr/>
            </a:pPr>
            <a:endParaRPr lang="en-US" altLang="nb-NO" sz="1600" dirty="0">
              <a:latin typeface="Avenir Book" panose="02000503020000020003" pitchFamily="2" charset="0"/>
            </a:endParaRPr>
          </a:p>
          <a:p>
            <a:pPr indent="0" eaLnBrk="1" hangingPunct="1">
              <a:lnSpc>
                <a:spcPct val="90000"/>
              </a:lnSpc>
              <a:spcAft>
                <a:spcPts val="600"/>
              </a:spcAft>
              <a:defRPr/>
            </a:pPr>
            <a:r>
              <a:rPr lang="en-US" sz="4000" dirty="0" err="1">
                <a:latin typeface="Avenir"/>
                <a:cs typeface="Calibri"/>
              </a:rPr>
              <a:t>Endurane</a:t>
            </a:r>
            <a:r>
              <a:rPr lang="en-US" sz="4000" dirty="0">
                <a:latin typeface="Avenir"/>
                <a:cs typeface="Calibri"/>
              </a:rPr>
              <a:t> Classic</a:t>
            </a:r>
          </a:p>
          <a:p>
            <a:pPr indent="0" eaLnBrk="1" hangingPunct="1">
              <a:lnSpc>
                <a:spcPct val="90000"/>
              </a:lnSpc>
              <a:spcAft>
                <a:spcPts val="600"/>
              </a:spcAft>
              <a:defRPr/>
            </a:pPr>
            <a:endParaRPr lang="en-US" altLang="nb-NO" sz="1600" dirty="0">
              <a:latin typeface="Avenir"/>
              <a:cs typeface="Calibri"/>
            </a:endParaRPr>
          </a:p>
          <a:p>
            <a:pPr indent="0">
              <a:lnSpc>
                <a:spcPct val="90000"/>
              </a:lnSpc>
              <a:spcAft>
                <a:spcPts val="600"/>
              </a:spcAft>
              <a:defRPr/>
            </a:pPr>
            <a:r>
              <a:rPr lang="en-US" sz="1600" dirty="0">
                <a:latin typeface="Avenir"/>
                <a:cs typeface="Calibri"/>
              </a:rPr>
              <a:t>The </a:t>
            </a:r>
            <a:r>
              <a:rPr lang="en-US" sz="1600" dirty="0" err="1">
                <a:latin typeface="Avenir"/>
                <a:cs typeface="Calibri"/>
              </a:rPr>
              <a:t>Endurace</a:t>
            </a:r>
            <a:r>
              <a:rPr lang="en-US" sz="1600" dirty="0">
                <a:latin typeface="Avenir"/>
                <a:cs typeface="Calibri"/>
              </a:rPr>
              <a:t> Classic is the perfect training and racing boot.</a:t>
            </a:r>
          </a:p>
          <a:p>
            <a:pPr indent="0">
              <a:lnSpc>
                <a:spcPct val="90000"/>
              </a:lnSpc>
              <a:spcAft>
                <a:spcPts val="600"/>
              </a:spcAft>
              <a:defRPr/>
            </a:pPr>
            <a:r>
              <a:rPr lang="en-US" sz="1600" dirty="0" err="1">
                <a:latin typeface="Avenir"/>
                <a:cs typeface="Calibri"/>
              </a:rPr>
              <a:t>THe</a:t>
            </a:r>
            <a:r>
              <a:rPr lang="en-US" sz="1600" dirty="0">
                <a:latin typeface="Avenir"/>
                <a:cs typeface="Calibri"/>
              </a:rPr>
              <a:t> internal heel counter provides good support and stability for classic skiing </a:t>
            </a:r>
          </a:p>
          <a:p>
            <a:pPr indent="0">
              <a:lnSpc>
                <a:spcPct val="90000"/>
              </a:lnSpc>
              <a:spcAft>
                <a:spcPts val="600"/>
              </a:spcAft>
              <a:defRPr/>
            </a:pPr>
            <a:r>
              <a:rPr lang="en-US" sz="1600" dirty="0">
                <a:latin typeface="Avenir"/>
                <a:cs typeface="Calibri"/>
              </a:rPr>
              <a:t>The durable microfiber upper keeps your feet warm and dry.</a:t>
            </a:r>
          </a:p>
          <a:p>
            <a:pPr indent="0">
              <a:lnSpc>
                <a:spcPct val="90000"/>
              </a:lnSpc>
              <a:spcAft>
                <a:spcPts val="600"/>
              </a:spcAft>
              <a:defRPr/>
            </a:pPr>
            <a:endParaRPr lang="en-US" altLang="nb-NO" sz="1600" dirty="0">
              <a:latin typeface="Avenir"/>
              <a:cs typeface="Calibri"/>
            </a:endParaRPr>
          </a:p>
          <a:p>
            <a:pPr indent="0" eaLnBrk="1" hangingPunct="1">
              <a:lnSpc>
                <a:spcPct val="90000"/>
              </a:lnSpc>
              <a:spcAft>
                <a:spcPts val="600"/>
              </a:spcAft>
              <a:defRPr/>
            </a:pPr>
            <a:r>
              <a:rPr lang="en-US" altLang="nb-NO" sz="1600" dirty="0">
                <a:latin typeface="Avenir"/>
                <a:cs typeface="Calibri"/>
              </a:rPr>
              <a:t>Fit:</a:t>
            </a:r>
          </a:p>
          <a:p>
            <a:pPr indent="0">
              <a:defRPr/>
            </a:pPr>
            <a:endParaRPr lang="en-US" altLang="nb-NO" sz="1600" dirty="0">
              <a:latin typeface="Avenir"/>
              <a:cs typeface="Calibri"/>
            </a:endParaRPr>
          </a:p>
          <a:p>
            <a:pPr marL="57150" indent="-285750">
              <a:lnSpc>
                <a:spcPct val="90000"/>
              </a:lnSpc>
              <a:spcAft>
                <a:spcPts val="600"/>
              </a:spcAft>
              <a:buFont typeface="Arial,Sans-Serif" panose="020B0604020202020204" pitchFamily="34" charset="0"/>
              <a:buChar char="•"/>
              <a:defRPr/>
            </a:pPr>
            <a:r>
              <a:rPr lang="en-US" sz="1600" dirty="0">
                <a:latin typeface="Avenir"/>
                <a:cs typeface="Calibri"/>
              </a:rPr>
              <a:t>Race last to give a good performance fit</a:t>
            </a:r>
          </a:p>
          <a:p>
            <a:pPr>
              <a:lnSpc>
                <a:spcPct val="90000"/>
              </a:lnSpc>
              <a:spcAft>
                <a:spcPts val="600"/>
              </a:spcAft>
              <a:buFont typeface="Arial" panose="020B0604020202020204" pitchFamily="34" charset="0"/>
              <a:buChar char="•"/>
              <a:defRPr/>
            </a:pPr>
            <a:r>
              <a:rPr lang="en-US" altLang="nb-NO" sz="1600" dirty="0">
                <a:latin typeface="Avenir"/>
                <a:cs typeface="Calibri"/>
              </a:rPr>
              <a:t>Revo Wrap lacing securely holds your feet in place</a:t>
            </a:r>
          </a:p>
          <a:p>
            <a:pPr>
              <a:lnSpc>
                <a:spcPct val="90000"/>
              </a:lnSpc>
              <a:spcAft>
                <a:spcPts val="600"/>
              </a:spcAft>
              <a:buFont typeface="Arial" panose="020B0604020202020204" pitchFamily="34" charset="0"/>
              <a:buChar char="•"/>
              <a:defRPr/>
            </a:pPr>
            <a:r>
              <a:rPr lang="en-US" altLang="nb-NO" sz="1600" dirty="0">
                <a:latin typeface="Avenir"/>
                <a:cs typeface="Calibri"/>
              </a:rPr>
              <a:t>Microfiber upper for additional warmth</a:t>
            </a:r>
          </a:p>
          <a:p>
            <a:pPr>
              <a:lnSpc>
                <a:spcPct val="90000"/>
              </a:lnSpc>
              <a:spcAft>
                <a:spcPts val="600"/>
              </a:spcAft>
              <a:buFont typeface="Arial" panose="020B0604020202020204" pitchFamily="34" charset="0"/>
              <a:buChar char="•"/>
              <a:defRPr/>
            </a:pPr>
            <a:r>
              <a:rPr lang="en-US" sz="1600" dirty="0">
                <a:latin typeface="Avenir"/>
                <a:cs typeface="Calibri"/>
              </a:rPr>
              <a:t>Softshell </a:t>
            </a:r>
            <a:r>
              <a:rPr lang="en-US" sz="1600" dirty="0" err="1">
                <a:latin typeface="Avenir"/>
                <a:cs typeface="Calibri"/>
              </a:rPr>
              <a:t>lacecover</a:t>
            </a:r>
            <a:r>
              <a:rPr lang="en-US" sz="1600" dirty="0">
                <a:latin typeface="Avenir"/>
                <a:cs typeface="Calibri"/>
              </a:rPr>
              <a:t> with fleece liner keeps your feet warm and dry. Sublimated printing</a:t>
            </a:r>
            <a:endParaRPr lang="en-US" altLang="nb-NO" sz="1600" dirty="0">
              <a:latin typeface="Avenir"/>
              <a:cs typeface="Calibri"/>
            </a:endParaRPr>
          </a:p>
          <a:p>
            <a:pPr indent="0">
              <a:lnSpc>
                <a:spcPct val="90000"/>
              </a:lnSpc>
              <a:spcAft>
                <a:spcPts val="600"/>
              </a:spcAft>
              <a:defRPr/>
            </a:pPr>
            <a:r>
              <a:rPr lang="en-US" altLang="nb-NO" sz="1600" dirty="0">
                <a:latin typeface="Avenir"/>
                <a:cs typeface="Calibri"/>
              </a:rPr>
              <a:t>Performance:</a:t>
            </a:r>
          </a:p>
          <a:p>
            <a:pPr>
              <a:lnSpc>
                <a:spcPct val="90000"/>
              </a:lnSpc>
              <a:spcAft>
                <a:spcPts val="600"/>
              </a:spcAft>
              <a:buFont typeface="Arial" panose="020B0604020202020204" pitchFamily="34" charset="0"/>
              <a:buChar char="•"/>
              <a:defRPr/>
            </a:pPr>
            <a:r>
              <a:rPr lang="en-US" sz="1600" dirty="0">
                <a:latin typeface="Avenir"/>
                <a:cs typeface="Calibri"/>
              </a:rPr>
              <a:t>Composite last board provides a flexural stiffness tuned for classic skiing</a:t>
            </a:r>
          </a:p>
          <a:p>
            <a:pPr>
              <a:lnSpc>
                <a:spcPct val="90000"/>
              </a:lnSpc>
              <a:spcAft>
                <a:spcPts val="600"/>
              </a:spcAft>
              <a:buFont typeface="Arial" panose="020B0604020202020204" pitchFamily="34" charset="0"/>
              <a:buChar char="•"/>
              <a:defRPr/>
            </a:pPr>
            <a:r>
              <a:rPr lang="en-US" altLang="nb-NO" sz="1600" dirty="0">
                <a:latin typeface="Avenir"/>
                <a:cs typeface="Calibri"/>
              </a:rPr>
              <a:t>Madshus Performance Outsole</a:t>
            </a:r>
            <a:endParaRPr lang="en-US" sz="1600" dirty="0">
              <a:latin typeface="Avenir"/>
              <a:cs typeface="Calibri"/>
            </a:endParaRPr>
          </a:p>
          <a:p>
            <a:pPr>
              <a:lnSpc>
                <a:spcPct val="90000"/>
              </a:lnSpc>
              <a:spcAft>
                <a:spcPts val="600"/>
              </a:spcAft>
              <a:buFont typeface="Arial" panose="020B0604020202020204" pitchFamily="34" charset="0"/>
              <a:buChar char="•"/>
              <a:defRPr/>
            </a:pPr>
            <a:endParaRPr lang="en-US" altLang="nb-NO" dirty="0">
              <a:latin typeface="Avenir Book" panose="02000503020000020003" pitchFamily="2" charset="0"/>
            </a:endParaRPr>
          </a:p>
          <a:p>
            <a:pPr eaLnBrk="1" hangingPunct="1">
              <a:lnSpc>
                <a:spcPct val="90000"/>
              </a:lnSpc>
              <a:spcAft>
                <a:spcPts val="600"/>
              </a:spcAft>
              <a:buFont typeface="Arial" panose="020B0604020202020204" pitchFamily="34" charset="0"/>
              <a:buChar char="•"/>
              <a:defRPr/>
            </a:pPr>
            <a:endParaRPr lang="en-US" altLang="nb-NO" dirty="0">
              <a:latin typeface="Avenir Book" panose="02000503020000020003" pitchFamily="2" charset="0"/>
            </a:endParaRPr>
          </a:p>
          <a:p>
            <a:pPr eaLnBrk="1" hangingPunct="1">
              <a:lnSpc>
                <a:spcPct val="90000"/>
              </a:lnSpc>
              <a:spcAft>
                <a:spcPts val="600"/>
              </a:spcAft>
              <a:buFont typeface="Arial" panose="020B0604020202020204" pitchFamily="34" charset="0"/>
              <a:buChar char="•"/>
              <a:defRPr/>
            </a:pPr>
            <a:endParaRPr lang="en-US" altLang="nb-NO" dirty="0">
              <a:latin typeface="Avenir Book" panose="02000503020000020003" pitchFamily="2" charset="0"/>
            </a:endParaRPr>
          </a:p>
        </p:txBody>
      </p:sp>
      <p:pic>
        <p:nvPicPr>
          <p:cNvPr id="6" name="Bilde 3" descr="Et bilde som inneholder klær, fottøy&#10;&#10;Automatisk generert beskrivelse">
            <a:extLst>
              <a:ext uri="{FF2B5EF4-FFF2-40B4-BE49-F238E27FC236}">
                <a16:creationId xmlns:a16="http://schemas.microsoft.com/office/drawing/2014/main" id="{C6B78D9D-BD4C-BB01-C19B-2A442CBCDB36}"/>
              </a:ext>
            </a:extLst>
          </p:cNvPr>
          <p:cNvPicPr>
            <a:picLocks noChangeAspect="1"/>
          </p:cNvPicPr>
          <p:nvPr/>
        </p:nvPicPr>
        <p:blipFill rotWithShape="1">
          <a:blip r:embed="rId4">
            <a:extLst>
              <a:ext uri="{28A0092B-C50C-407E-A947-70E740481C1C}">
                <a14:useLocalDpi xmlns:a14="http://schemas.microsoft.com/office/drawing/2010/main" val="0"/>
              </a:ext>
            </a:extLst>
          </a:blip>
          <a:srcRect l="16540" t="11373" r="10195" b="12549"/>
          <a:stretch/>
        </p:blipFill>
        <p:spPr>
          <a:xfrm>
            <a:off x="5228696" y="2802108"/>
            <a:ext cx="1893442" cy="180062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ktangel 3">
            <a:extLst>
              <a:ext uri="{FF2B5EF4-FFF2-40B4-BE49-F238E27FC236}">
                <a16:creationId xmlns:a16="http://schemas.microsoft.com/office/drawing/2014/main" id="{6C398DFC-4FF6-BD44-AE53-CD74B4715D9E}"/>
              </a:ext>
            </a:extLst>
          </p:cNvPr>
          <p:cNvSpPr>
            <a:spLocks noChangeArrowheads="1"/>
          </p:cNvSpPr>
          <p:nvPr/>
        </p:nvSpPr>
        <p:spPr bwMode="auto">
          <a:xfrm>
            <a:off x="644525" y="1811338"/>
            <a:ext cx="5337660" cy="414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marL="285750" indent="-285750" eaLnBrk="1" hangingPunct="1">
              <a:lnSpc>
                <a:spcPct val="100000"/>
              </a:lnSpc>
              <a:spcBef>
                <a:spcPct val="0"/>
              </a:spcBef>
              <a:spcAft>
                <a:spcPts val="500"/>
              </a:spcAft>
              <a:buSzTx/>
            </a:pPr>
            <a:r>
              <a:rPr lang="en-US" altLang="nb-NO" sz="1800" dirty="0">
                <a:solidFill>
                  <a:schemeClr val="tx1"/>
                </a:solidFill>
                <a:latin typeface="avenir"/>
                <a:cs typeface="Calibri"/>
              </a:rPr>
              <a:t>70% Carbon shaft with good weight-to-stiffness ratio for performance and recreational skiers</a:t>
            </a:r>
            <a:endParaRPr lang="en-US" altLang="nb-NO" sz="1800">
              <a:solidFill>
                <a:schemeClr val="tx1"/>
              </a:solidFill>
              <a:latin typeface="avenir"/>
              <a:cs typeface="Calibri" panose="020F0502020204030204" pitchFamily="34" charset="0"/>
            </a:endParaRPr>
          </a:p>
          <a:p>
            <a:pPr marL="285750" indent="-285750" eaLnBrk="1" hangingPunct="1">
              <a:lnSpc>
                <a:spcPct val="100000"/>
              </a:lnSpc>
              <a:spcBef>
                <a:spcPct val="0"/>
              </a:spcBef>
              <a:spcAft>
                <a:spcPts val="500"/>
              </a:spcAft>
              <a:buSzTx/>
              <a:buFont typeface="Arial"/>
              <a:buChar char="•"/>
            </a:pPr>
            <a:r>
              <a:rPr lang="en-US" altLang="nb-NO" sz="1800" dirty="0">
                <a:solidFill>
                  <a:schemeClr val="tx1"/>
                </a:solidFill>
                <a:latin typeface="avenir"/>
                <a:cs typeface="Calibri"/>
              </a:rPr>
              <a:t>Weight 82g/m</a:t>
            </a:r>
          </a:p>
          <a:p>
            <a:pPr marL="285750" indent="-285750" eaLnBrk="1" hangingPunct="1">
              <a:lnSpc>
                <a:spcPct val="100000"/>
              </a:lnSpc>
              <a:spcBef>
                <a:spcPct val="0"/>
              </a:spcBef>
              <a:spcAft>
                <a:spcPts val="500"/>
              </a:spcAft>
              <a:buSzTx/>
            </a:pPr>
            <a:r>
              <a:rPr lang="en-US" altLang="nb-NO" sz="1800" dirty="0">
                <a:solidFill>
                  <a:schemeClr val="tx1"/>
                </a:solidFill>
                <a:latin typeface="avenir"/>
                <a:cs typeface="Calibri"/>
              </a:rPr>
              <a:t>Natural cork race handle </a:t>
            </a:r>
            <a:endParaRPr lang="en-US" altLang="nb-NO" sz="1800">
              <a:solidFill>
                <a:schemeClr val="tx1"/>
              </a:solidFill>
              <a:latin typeface="avenir"/>
              <a:cs typeface="Calibri"/>
            </a:endParaRPr>
          </a:p>
          <a:p>
            <a:pPr marL="285750" indent="-285750" eaLnBrk="1" hangingPunct="1">
              <a:lnSpc>
                <a:spcPct val="100000"/>
              </a:lnSpc>
              <a:spcBef>
                <a:spcPct val="0"/>
              </a:spcBef>
              <a:spcAft>
                <a:spcPts val="500"/>
              </a:spcAft>
              <a:buSzTx/>
              <a:buFont typeface="Arial"/>
              <a:buChar char="•"/>
            </a:pPr>
            <a:r>
              <a:rPr lang="en-US" altLang="nb-NO" sz="1800" dirty="0">
                <a:solidFill>
                  <a:schemeClr val="tx1"/>
                </a:solidFill>
                <a:latin typeface="avenir"/>
                <a:cs typeface="Calibri"/>
              </a:rPr>
              <a:t>Racing strap for maximum comfort and power transfer</a:t>
            </a:r>
          </a:p>
          <a:p>
            <a:pPr marL="285750" indent="-285750" eaLnBrk="1" hangingPunct="1">
              <a:lnSpc>
                <a:spcPct val="100000"/>
              </a:lnSpc>
              <a:spcBef>
                <a:spcPct val="0"/>
              </a:spcBef>
              <a:spcAft>
                <a:spcPts val="500"/>
              </a:spcAft>
              <a:buSzTx/>
              <a:buFont typeface="Arial"/>
              <a:buChar char="•"/>
            </a:pPr>
            <a:r>
              <a:rPr lang="en-US" altLang="nb-NO" sz="1800" dirty="0">
                <a:solidFill>
                  <a:schemeClr val="tx1"/>
                </a:solidFill>
                <a:latin typeface="avenir"/>
                <a:cs typeface="Calibri"/>
              </a:rPr>
              <a:t>TBS® basket system allows you to quickly change baskets without tools</a:t>
            </a:r>
          </a:p>
          <a:p>
            <a:pPr marL="285750" indent="-285750" eaLnBrk="1" hangingPunct="1">
              <a:lnSpc>
                <a:spcPct val="100000"/>
              </a:lnSpc>
              <a:spcBef>
                <a:spcPct val="0"/>
              </a:spcBef>
              <a:spcAft>
                <a:spcPts val="500"/>
              </a:spcAft>
              <a:buSzTx/>
              <a:buFont typeface="Arial"/>
              <a:buChar char="•"/>
            </a:pPr>
            <a:r>
              <a:rPr lang="en-US" altLang="nb-NO" sz="1800" dirty="0">
                <a:solidFill>
                  <a:schemeClr val="tx1"/>
                </a:solidFill>
                <a:latin typeface="avenir"/>
                <a:cs typeface="Calibri"/>
              </a:rPr>
              <a:t>Lengths: 135-175cm/5cm</a:t>
            </a:r>
          </a:p>
          <a:p>
            <a:pPr marL="285750" indent="-285750" eaLnBrk="1" hangingPunct="1">
              <a:lnSpc>
                <a:spcPct val="100000"/>
              </a:lnSpc>
              <a:spcBef>
                <a:spcPct val="0"/>
              </a:spcBef>
              <a:spcAft>
                <a:spcPts val="500"/>
              </a:spcAft>
              <a:buSzTx/>
              <a:buFont typeface="Arial"/>
              <a:buChar char="•"/>
            </a:pPr>
            <a:endParaRPr lang="en-US" altLang="nb-NO" sz="1800" dirty="0">
              <a:solidFill>
                <a:schemeClr val="tx1"/>
              </a:solidFill>
              <a:latin typeface="Calibri"/>
              <a:cs typeface="Calibri"/>
            </a:endParaRPr>
          </a:p>
          <a:p>
            <a:pPr eaLnBrk="1" hangingPunct="1">
              <a:lnSpc>
                <a:spcPct val="100000"/>
              </a:lnSpc>
              <a:spcBef>
                <a:spcPct val="0"/>
              </a:spcBef>
              <a:buSzTx/>
              <a:buFontTx/>
              <a:buNone/>
            </a:pPr>
            <a:endParaRPr lang="en-US" altLang="nb-NO" sz="1800" dirty="0">
              <a:solidFill>
                <a:schemeClr val="tx1"/>
              </a:solidFill>
            </a:endParaRPr>
          </a:p>
          <a:p>
            <a:pPr eaLnBrk="1" hangingPunct="1">
              <a:lnSpc>
                <a:spcPct val="100000"/>
              </a:lnSpc>
              <a:spcBef>
                <a:spcPct val="0"/>
              </a:spcBef>
              <a:buSzTx/>
              <a:buFontTx/>
              <a:buNone/>
            </a:pPr>
            <a:endParaRPr lang="en-US" altLang="nb-NO" sz="1800" dirty="0">
              <a:solidFill>
                <a:schemeClr val="tx1"/>
              </a:solidFill>
            </a:endParaRPr>
          </a:p>
          <a:p>
            <a:pPr eaLnBrk="1" hangingPunct="1">
              <a:lnSpc>
                <a:spcPct val="100000"/>
              </a:lnSpc>
              <a:spcBef>
                <a:spcPct val="0"/>
              </a:spcBef>
              <a:buSzTx/>
              <a:buFontTx/>
              <a:buNone/>
            </a:pPr>
            <a:endParaRPr lang="nb-NO" altLang="nb-NO" sz="1800" dirty="0">
              <a:solidFill>
                <a:schemeClr val="tx1"/>
              </a:solidFill>
            </a:endParaRPr>
          </a:p>
        </p:txBody>
      </p:sp>
      <p:sp>
        <p:nvSpPr>
          <p:cNvPr id="17410" name="TekstSylinder 1">
            <a:extLst>
              <a:ext uri="{FF2B5EF4-FFF2-40B4-BE49-F238E27FC236}">
                <a16:creationId xmlns:a16="http://schemas.microsoft.com/office/drawing/2014/main" id="{4300CD8B-4DB6-F642-B313-0F7D19EAFB78}"/>
              </a:ext>
            </a:extLst>
          </p:cNvPr>
          <p:cNvSpPr txBox="1">
            <a:spLocks noChangeArrowheads="1"/>
          </p:cNvSpPr>
          <p:nvPr/>
        </p:nvSpPr>
        <p:spPr bwMode="auto">
          <a:xfrm>
            <a:off x="644525" y="627063"/>
            <a:ext cx="72839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None/>
            </a:pPr>
            <a:r>
              <a:rPr lang="en-US" altLang="nb-NO" sz="3600" b="1" dirty="0" err="1">
                <a:solidFill>
                  <a:schemeClr val="tx1"/>
                </a:solidFill>
                <a:latin typeface="avenir"/>
                <a:cs typeface="Calibri"/>
              </a:rPr>
              <a:t>Endurace</a:t>
            </a:r>
            <a:r>
              <a:rPr lang="en-US" altLang="nb-NO" sz="3600" b="1" dirty="0">
                <a:solidFill>
                  <a:schemeClr val="tx1"/>
                </a:solidFill>
                <a:latin typeface="avenir"/>
                <a:cs typeface="Calibri"/>
              </a:rPr>
              <a:t> Pole</a:t>
            </a:r>
          </a:p>
        </p:txBody>
      </p:sp>
      <p:pic>
        <p:nvPicPr>
          <p:cNvPr id="2" name="Bilde 5" descr="Et bilde som inneholder objekt, lampe, stående, mann&#10;&#10;Automatisk generert beskrivelse">
            <a:extLst>
              <a:ext uri="{FF2B5EF4-FFF2-40B4-BE49-F238E27FC236}">
                <a16:creationId xmlns:a16="http://schemas.microsoft.com/office/drawing/2014/main" id="{DBE6EAE3-3569-4CEC-9822-8117E233D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103" r="43909"/>
          <a:stretch>
            <a:fillRect/>
          </a:stretch>
        </p:blipFill>
        <p:spPr bwMode="auto">
          <a:xfrm>
            <a:off x="9486439" y="37203"/>
            <a:ext cx="82232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6" descr="Et bilde som inneholder objekt, lampe, stående, mann&#10;&#10;Automatisk generert beskrivelse">
            <a:extLst>
              <a:ext uri="{FF2B5EF4-FFF2-40B4-BE49-F238E27FC236}">
                <a16:creationId xmlns:a16="http://schemas.microsoft.com/office/drawing/2014/main" id="{F676E49D-BBF0-40E3-A283-599D5FB43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103" r="43909"/>
          <a:stretch>
            <a:fillRect/>
          </a:stretch>
        </p:blipFill>
        <p:spPr bwMode="auto">
          <a:xfrm>
            <a:off x="10189021" y="0"/>
            <a:ext cx="8239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levate_TransparentBackground_1.5x1.5_Black.png" descr="Elevate_TransparentBackground_1.5x1.5_Black.png">
            <a:extLst>
              <a:ext uri="{FF2B5EF4-FFF2-40B4-BE49-F238E27FC236}">
                <a16:creationId xmlns:a16="http://schemas.microsoft.com/office/drawing/2014/main" id="{0A557D8E-4459-3743-85F6-2E9069C652C3}"/>
              </a:ext>
            </a:extLst>
          </p:cNvPr>
          <p:cNvPicPr>
            <a:picLocks noChangeAspect="1"/>
          </p:cNvPicPr>
          <p:nvPr/>
        </p:nvPicPr>
        <p:blipFill>
          <a:blip r:embed="rId4"/>
          <a:stretch>
            <a:fillRect/>
          </a:stretch>
        </p:blipFill>
        <p:spPr>
          <a:xfrm>
            <a:off x="11204470" y="37203"/>
            <a:ext cx="766867" cy="766866"/>
          </a:xfrm>
          <a:prstGeom prst="rect">
            <a:avLst/>
          </a:prstGeom>
          <a:ln w="12700">
            <a:miter lim="400000"/>
          </a:ln>
        </p:spPr>
      </p:pic>
    </p:spTree>
    <p:extLst>
      <p:ext uri="{BB962C8B-B14F-4D97-AF65-F5344CB8AC3E}">
        <p14:creationId xmlns:p14="http://schemas.microsoft.com/office/powerpoint/2010/main" val="122228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page2image27217360">
            <a:extLst>
              <a:ext uri="{FF2B5EF4-FFF2-40B4-BE49-F238E27FC236}">
                <a16:creationId xmlns:a16="http://schemas.microsoft.com/office/drawing/2014/main" id="{669E2103-982D-4C4C-3B32-4A7A3F690C8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2192000" cy="6883400"/>
          </a:xfrm>
          <a:prstGeom prst="rect">
            <a:avLst/>
          </a:prstGeom>
          <a:noFill/>
          <a:extLst>
            <a:ext uri="{909E8E84-426E-40DD-AFC4-6F175D3DCCD1}">
              <a14:hiddenFill xmlns:a14="http://schemas.microsoft.com/office/drawing/2010/main">
                <a:solidFill>
                  <a:srgbClr val="FFFFFF"/>
                </a:solidFill>
              </a14:hiddenFill>
            </a:ext>
          </a:extLst>
        </p:spPr>
      </p:pic>
      <p:sp>
        <p:nvSpPr>
          <p:cNvPr id="239" name="Rectangle"/>
          <p:cNvSpPr/>
          <p:nvPr/>
        </p:nvSpPr>
        <p:spPr>
          <a:xfrm>
            <a:off x="0" y="-26285"/>
            <a:ext cx="12192000" cy="6882732"/>
          </a:xfrm>
          <a:prstGeom prst="rect">
            <a:avLst/>
          </a:prstGeom>
          <a:solidFill>
            <a:srgbClr val="000000">
              <a:alpha val="33000"/>
            </a:srgbClr>
          </a:solidFill>
          <a:ln w="12700">
            <a:miter lim="400000"/>
          </a:ln>
        </p:spPr>
        <p:txBody>
          <a:bodyPr lIns="25400" tIns="25400" rIns="25400" bIns="25400" anchor="ctr"/>
          <a:lstStyle/>
          <a:p>
            <a:pPr defTabSz="412756">
              <a:defRPr sz="3200">
                <a:solidFill>
                  <a:srgbClr val="000000"/>
                </a:solidFill>
                <a:latin typeface="Helvetica Neue Medium"/>
                <a:ea typeface="Helvetica Neue Medium"/>
                <a:cs typeface="Helvetica Neue Medium"/>
                <a:sym typeface="Helvetica Neue Medium"/>
              </a:defRPr>
            </a:pPr>
            <a:endParaRPr sz="1600">
              <a:latin typeface="Avenir Heavy"/>
            </a:endParaRPr>
          </a:p>
        </p:txBody>
      </p:sp>
      <p:sp>
        <p:nvSpPr>
          <p:cNvPr id="243" name="Line"/>
          <p:cNvSpPr/>
          <p:nvPr/>
        </p:nvSpPr>
        <p:spPr>
          <a:xfrm>
            <a:off x="233257" y="764443"/>
            <a:ext cx="11725490" cy="0"/>
          </a:xfrm>
          <a:prstGeom prst="line">
            <a:avLst/>
          </a:prstGeom>
          <a:ln w="25400">
            <a:solidFill>
              <a:srgbClr val="FFFFFF"/>
            </a:solidFill>
            <a:miter lim="400000"/>
          </a:ln>
        </p:spPr>
        <p:txBody>
          <a:bodyPr lIns="0" tIns="0" rIns="0" bIns="0" anchor="ctr"/>
          <a:lstStyle/>
          <a:p>
            <a:pPr defTabSz="412756">
              <a:defRPr sz="3200">
                <a:solidFill>
                  <a:srgbClr val="FFFFFF"/>
                </a:solidFill>
                <a:latin typeface="Proxima Nova Medium"/>
                <a:ea typeface="Proxima Nova Medium"/>
                <a:cs typeface="Proxima Nova Medium"/>
                <a:sym typeface="Proxima Nova Medium"/>
              </a:defRPr>
            </a:pPr>
            <a:endParaRPr sz="1600"/>
          </a:p>
        </p:txBody>
      </p:sp>
      <p:sp>
        <p:nvSpPr>
          <p:cNvPr id="244" name="THE ORIGINAL CROSS-COUNTRY…"/>
          <p:cNvSpPr txBox="1"/>
          <p:nvPr/>
        </p:nvSpPr>
        <p:spPr>
          <a:xfrm>
            <a:off x="469536" y="2896992"/>
            <a:ext cx="11252928" cy="10361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pPr defTabSz="228603">
              <a:defRPr sz="7800" b="1">
                <a:solidFill>
                  <a:srgbClr val="FFFFFF"/>
                </a:solidFill>
                <a:latin typeface="Helvetica"/>
                <a:ea typeface="Helvetica"/>
                <a:cs typeface="Helvetica"/>
                <a:sym typeface="Helvetica"/>
              </a:defRPr>
            </a:pPr>
            <a:r>
              <a:rPr sz="3200" b="1" dirty="0">
                <a:latin typeface="Avenir Book"/>
              </a:rPr>
              <a:t>THE ORIGINAL CROSS-COUNTRY</a:t>
            </a:r>
            <a:r>
              <a:rPr lang="en-US" sz="3200" b="1" dirty="0">
                <a:latin typeface="Avenir Book"/>
              </a:rPr>
              <a:t> SKI</a:t>
            </a:r>
            <a:r>
              <a:rPr sz="3200" b="1" dirty="0">
                <a:latin typeface="Avenir Book"/>
              </a:rPr>
              <a:t> BRAND SINCE 1906</a:t>
            </a:r>
            <a:endParaRPr lang="en-US" sz="10400" dirty="0"/>
          </a:p>
        </p:txBody>
      </p:sp>
      <p:pic>
        <p:nvPicPr>
          <p:cNvPr id="5" name="Image" descr="Image">
            <a:extLst>
              <a:ext uri="{FF2B5EF4-FFF2-40B4-BE49-F238E27FC236}">
                <a16:creationId xmlns:a16="http://schemas.microsoft.com/office/drawing/2014/main" id="{359B276F-1972-01F2-AD69-691E68B14B9D}"/>
              </a:ext>
            </a:extLst>
          </p:cNvPr>
          <p:cNvPicPr>
            <a:picLocks noChangeAspect="1"/>
          </p:cNvPicPr>
          <p:nvPr/>
        </p:nvPicPr>
        <p:blipFill>
          <a:blip r:embed="rId4"/>
          <a:stretch>
            <a:fillRect/>
          </a:stretch>
        </p:blipFill>
        <p:spPr>
          <a:xfrm>
            <a:off x="10099096" y="316642"/>
            <a:ext cx="1761118" cy="259448"/>
          </a:xfrm>
          <a:prstGeom prst="rect">
            <a:avLst/>
          </a:prstGeom>
          <a:ln w="12700">
            <a:miter lim="400000"/>
          </a:ln>
        </p:spPr>
      </p:pic>
    </p:spTree>
    <p:extLst>
      <p:ext uri="{BB962C8B-B14F-4D97-AF65-F5344CB8AC3E}">
        <p14:creationId xmlns:p14="http://schemas.microsoft.com/office/powerpoint/2010/main" val="342983781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3A0E8-E8AD-0B18-8C91-122E6BCB7526}"/>
              </a:ext>
            </a:extLst>
          </p:cNvPr>
          <p:cNvSpPr>
            <a:spLocks noGrp="1"/>
          </p:cNvSpPr>
          <p:nvPr>
            <p:ph type="body" sz="quarter" idx="21"/>
          </p:nvPr>
        </p:nvSpPr>
        <p:spPr/>
        <p:txBody>
          <a:bodyPr/>
          <a:lstStyle/>
          <a:p>
            <a:r>
              <a:rPr lang="en-US" sz="3600" dirty="0">
                <a:solidFill>
                  <a:schemeClr val="tx1"/>
                </a:solidFill>
              </a:rPr>
              <a:t>What Gear do you need to race each wave of the </a:t>
            </a:r>
            <a:r>
              <a:rPr lang="en-US" sz="3600" dirty="0" err="1">
                <a:solidFill>
                  <a:schemeClr val="tx1"/>
                </a:solidFill>
              </a:rPr>
              <a:t>Birkie</a:t>
            </a:r>
            <a:r>
              <a:rPr lang="en-US" sz="3600" dirty="0">
                <a:solidFill>
                  <a:schemeClr val="tx1"/>
                </a:solidFill>
              </a:rPr>
              <a:t>?</a:t>
            </a:r>
          </a:p>
        </p:txBody>
      </p:sp>
      <p:sp>
        <p:nvSpPr>
          <p:cNvPr id="3" name="TextBox 2">
            <a:extLst>
              <a:ext uri="{FF2B5EF4-FFF2-40B4-BE49-F238E27FC236}">
                <a16:creationId xmlns:a16="http://schemas.microsoft.com/office/drawing/2014/main" id="{9B3DE638-CAF0-50E6-2809-35CB1B327115}"/>
              </a:ext>
            </a:extLst>
          </p:cNvPr>
          <p:cNvSpPr txBox="1"/>
          <p:nvPr/>
        </p:nvSpPr>
        <p:spPr>
          <a:xfrm>
            <a:off x="701040" y="2308529"/>
            <a:ext cx="10985500" cy="3724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effectLst/>
                <a:uFillTx/>
                <a:latin typeface="+mj-lt"/>
                <a:ea typeface="+mj-ea"/>
                <a:cs typeface="+mj-cs"/>
                <a:sym typeface="Helvetica"/>
              </a:rPr>
              <a:t>Elite/Wave 1: 3-4 pairs of skis, race boots, race poles</a:t>
            </a:r>
          </a:p>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effectLst/>
                <a:uFillTx/>
                <a:latin typeface="+mj-lt"/>
                <a:ea typeface="+mj-ea"/>
                <a:cs typeface="+mj-cs"/>
                <a:sym typeface="Helvetica"/>
              </a:rPr>
              <a:t> - Training skis, 2-3 pairs of race skis </a:t>
            </a:r>
          </a:p>
          <a:p>
            <a:pPr marL="0" marR="0" indent="0" algn="l" defTabSz="914400" rtl="0" fontAlgn="auto" latinLnBrk="0" hangingPunct="0">
              <a:lnSpc>
                <a:spcPct val="100000"/>
              </a:lnSpc>
              <a:spcBef>
                <a:spcPts val="0"/>
              </a:spcBef>
              <a:spcAft>
                <a:spcPts val="0"/>
              </a:spcAft>
              <a:buClrTx/>
              <a:buSzTx/>
              <a:buFontTx/>
              <a:buNone/>
              <a:tabLst/>
            </a:pPr>
            <a:r>
              <a:rPr lang="en-US" sz="3600" dirty="0">
                <a:latin typeface="+mj-lt"/>
                <a:ea typeface="+mj-ea"/>
                <a:cs typeface="+mj-cs"/>
                <a:sym typeface="Helvetica"/>
              </a:rPr>
              <a:t>Wave 2-6: 2-3 pairs of skis, light boots, sturdy poles</a:t>
            </a:r>
          </a:p>
          <a:p>
            <a:pPr marL="0" marR="0" indent="0" algn="l" defTabSz="914400" rtl="0" fontAlgn="auto" latinLnBrk="0" hangingPunct="0">
              <a:lnSpc>
                <a:spcPct val="100000"/>
              </a:lnSpc>
              <a:spcBef>
                <a:spcPts val="0"/>
              </a:spcBef>
              <a:spcAft>
                <a:spcPts val="0"/>
              </a:spcAft>
              <a:buClrTx/>
              <a:buSzTx/>
              <a:buFontTx/>
              <a:buNone/>
              <a:tabLst/>
            </a:pPr>
            <a:r>
              <a:rPr lang="en-US" sz="2800" dirty="0">
                <a:latin typeface="+mj-lt"/>
                <a:ea typeface="+mj-ea"/>
                <a:cs typeface="+mj-cs"/>
                <a:sym typeface="Helvetica"/>
              </a:rPr>
              <a:t>- Training skis, 1-2 pairs of race skis</a:t>
            </a:r>
          </a:p>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effectLst/>
                <a:uFillTx/>
                <a:latin typeface="+mj-lt"/>
                <a:ea typeface="+mj-ea"/>
                <a:cs typeface="+mj-cs"/>
                <a:sym typeface="Helvetica"/>
              </a:rPr>
              <a:t>Wave 6</a:t>
            </a:r>
            <a:r>
              <a:rPr lang="en-US" sz="3600" dirty="0">
                <a:latin typeface="+mj-lt"/>
                <a:ea typeface="+mj-ea"/>
                <a:cs typeface="+mj-cs"/>
                <a:sym typeface="Helvetica"/>
              </a:rPr>
              <a:t>-10: 1-2 pairs of skis, warm boots, sturdy poles</a:t>
            </a:r>
          </a:p>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effectLst/>
                <a:uFillTx/>
                <a:latin typeface="+mj-lt"/>
                <a:ea typeface="+mj-ea"/>
                <a:cs typeface="+mj-cs"/>
                <a:sym typeface="Helvetica"/>
              </a:rPr>
              <a:t>- </a:t>
            </a:r>
            <a:r>
              <a:rPr kumimoji="0" lang="en-US" sz="2400" b="0" i="0" u="none" strike="noStrike" cap="none" spc="0" normalizeH="0" baseline="0" dirty="0">
                <a:ln>
                  <a:noFill/>
                </a:ln>
                <a:effectLst/>
                <a:uFillTx/>
                <a:latin typeface="+mj-lt"/>
                <a:ea typeface="+mj-ea"/>
                <a:cs typeface="+mj-cs"/>
                <a:sym typeface="Helvetica"/>
              </a:rPr>
              <a:t>Training/Racing skis </a:t>
            </a:r>
            <a:endParaRPr kumimoji="0" lang="en-US" sz="3600" b="0" i="0" u="none" strike="noStrike" cap="none" spc="0" normalizeH="0" baseline="0" dirty="0">
              <a:ln>
                <a:noFill/>
              </a:ln>
              <a:effectLst/>
              <a:uFillTx/>
              <a:latin typeface="+mj-lt"/>
              <a:ea typeface="+mj-ea"/>
              <a:cs typeface="+mj-cs"/>
              <a:sym typeface="Helvetica"/>
            </a:endParaRPr>
          </a:p>
        </p:txBody>
      </p:sp>
    </p:spTree>
    <p:extLst>
      <p:ext uri="{BB962C8B-B14F-4D97-AF65-F5344CB8AC3E}">
        <p14:creationId xmlns:p14="http://schemas.microsoft.com/office/powerpoint/2010/main" val="202439515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AB05A-F018-F931-ABD9-D8331EF6100E}"/>
              </a:ext>
            </a:extLst>
          </p:cNvPr>
          <p:cNvSpPr>
            <a:spLocks noGrp="1"/>
          </p:cNvSpPr>
          <p:nvPr>
            <p:ph type="body" sz="quarter" idx="21"/>
          </p:nvPr>
        </p:nvSpPr>
        <p:spPr>
          <a:xfrm>
            <a:off x="572770" y="597201"/>
            <a:ext cx="6315710" cy="467390"/>
          </a:xfrm>
        </p:spPr>
        <p:txBody>
          <a:bodyPr/>
          <a:lstStyle/>
          <a:p>
            <a:r>
              <a:rPr lang="en-US" sz="4400" dirty="0">
                <a:solidFill>
                  <a:schemeClr val="tx1"/>
                </a:solidFill>
              </a:rPr>
              <a:t>Elite Wave/ Wave 1</a:t>
            </a:r>
          </a:p>
        </p:txBody>
      </p:sp>
      <p:sp>
        <p:nvSpPr>
          <p:cNvPr id="3" name="TextBox 2">
            <a:extLst>
              <a:ext uri="{FF2B5EF4-FFF2-40B4-BE49-F238E27FC236}">
                <a16:creationId xmlns:a16="http://schemas.microsoft.com/office/drawing/2014/main" id="{B3123DBC-F34F-D363-1BE8-A55D48060AD6}"/>
              </a:ext>
            </a:extLst>
          </p:cNvPr>
          <p:cNvSpPr txBox="1"/>
          <p:nvPr/>
        </p:nvSpPr>
        <p:spPr>
          <a:xfrm>
            <a:off x="514985" y="1736488"/>
            <a:ext cx="7491095"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latin typeface="+mj-lt"/>
                <a:ea typeface="+mj-ea"/>
                <a:cs typeface="+mj-cs"/>
                <a:sym typeface="Helvetica"/>
              </a:rPr>
              <a:t>Classic Race Skis:</a:t>
            </a:r>
          </a:p>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effectLst/>
                <a:uFillTx/>
                <a:latin typeface="+mj-lt"/>
                <a:ea typeface="+mj-ea"/>
                <a:cs typeface="+mj-cs"/>
                <a:sym typeface="Helvetica"/>
              </a:rPr>
              <a:t>Warm, Universal and Cold</a:t>
            </a:r>
          </a:p>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effectLst/>
              <a:uFillTx/>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3600" dirty="0">
                <a:latin typeface="+mj-lt"/>
                <a:ea typeface="+mj-ea"/>
                <a:cs typeface="+mj-cs"/>
                <a:sym typeface="Helvetica"/>
              </a:rPr>
              <a:t>Skate Race Skis:</a:t>
            </a:r>
          </a:p>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effectLst/>
                <a:uFillTx/>
                <a:latin typeface="+mj-lt"/>
                <a:ea typeface="+mj-ea"/>
                <a:cs typeface="+mj-cs"/>
                <a:sym typeface="Helvetica"/>
              </a:rPr>
              <a:t>Soft, Universal and Hard </a:t>
            </a:r>
          </a:p>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effectLst/>
                <a:uFillTx/>
                <a:latin typeface="+mj-lt"/>
                <a:ea typeface="+mj-ea"/>
                <a:cs typeface="+mj-cs"/>
                <a:sym typeface="Helvetica"/>
              </a:rPr>
              <a:t>Conditions</a:t>
            </a:r>
          </a:p>
        </p:txBody>
      </p:sp>
      <p:sp>
        <p:nvSpPr>
          <p:cNvPr id="4" name="TextBox 3">
            <a:extLst>
              <a:ext uri="{FF2B5EF4-FFF2-40B4-BE49-F238E27FC236}">
                <a16:creationId xmlns:a16="http://schemas.microsoft.com/office/drawing/2014/main" id="{FD74E973-FB2A-D277-80DA-7A1B5925CF27}"/>
              </a:ext>
            </a:extLst>
          </p:cNvPr>
          <p:cNvSpPr txBox="1"/>
          <p:nvPr/>
        </p:nvSpPr>
        <p:spPr>
          <a:xfrm>
            <a:off x="2343785" y="5824701"/>
            <a:ext cx="11504295"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1" u="none" strike="noStrike" cap="none" spc="0" normalizeH="0" baseline="0" dirty="0">
                <a:ln>
                  <a:noFill/>
                </a:ln>
                <a:effectLst/>
                <a:uFillTx/>
                <a:latin typeface="+mj-lt"/>
                <a:ea typeface="+mj-ea"/>
                <a:cs typeface="+mj-cs"/>
                <a:sym typeface="Helvetica"/>
              </a:rPr>
              <a:t>But what does any of this mean?</a:t>
            </a:r>
          </a:p>
        </p:txBody>
      </p:sp>
      <p:pic>
        <p:nvPicPr>
          <p:cNvPr id="5" name="Picture 4">
            <a:extLst>
              <a:ext uri="{FF2B5EF4-FFF2-40B4-BE49-F238E27FC236}">
                <a16:creationId xmlns:a16="http://schemas.microsoft.com/office/drawing/2014/main" id="{E5A948AA-8CB5-1ECE-A988-E8826FB864C8}"/>
              </a:ext>
            </a:extLst>
          </p:cNvPr>
          <p:cNvPicPr>
            <a:picLocks noChangeAspect="1"/>
          </p:cNvPicPr>
          <p:nvPr/>
        </p:nvPicPr>
        <p:blipFill>
          <a:blip r:embed="rId2"/>
          <a:stretch>
            <a:fillRect/>
          </a:stretch>
        </p:blipFill>
        <p:spPr>
          <a:xfrm>
            <a:off x="7640129" y="1796730"/>
            <a:ext cx="4551871" cy="3356074"/>
          </a:xfrm>
          <a:prstGeom prst="rect">
            <a:avLst/>
          </a:prstGeom>
        </p:spPr>
      </p:pic>
    </p:spTree>
    <p:extLst>
      <p:ext uri="{BB962C8B-B14F-4D97-AF65-F5344CB8AC3E}">
        <p14:creationId xmlns:p14="http://schemas.microsoft.com/office/powerpoint/2010/main" val="236461129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kstSylinder 22">
            <a:extLst>
              <a:ext uri="{FF2B5EF4-FFF2-40B4-BE49-F238E27FC236}">
                <a16:creationId xmlns:a16="http://schemas.microsoft.com/office/drawing/2014/main" id="{71DA7246-ABF4-49E7-8C49-63528E7CE6D7}"/>
              </a:ext>
            </a:extLst>
          </p:cNvPr>
          <p:cNvSpPr txBox="1"/>
          <p:nvPr/>
        </p:nvSpPr>
        <p:spPr>
          <a:xfrm>
            <a:off x="625900" y="888844"/>
            <a:ext cx="11777750" cy="5969156"/>
          </a:xfrm>
          <a:prstGeom prst="rect">
            <a:avLst/>
          </a:prstGeom>
          <a:noFill/>
        </p:spPr>
        <p:txBody>
          <a:bodyPr wrap="none" lIns="91440" tIns="45720" rIns="91440" bIns="45720" numCol="2" anchor="t">
            <a:noAutofit/>
          </a:bodyPr>
          <a:lstStyle/>
          <a:p>
            <a:pPr marL="285750" marR="0" lvl="0" indent="-285750" algn="l" defTabSz="914400" rtl="0" eaLnBrk="0" fontAlgn="base" latinLnBrk="0" hangingPunct="0">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rPr>
              <a:t>Sizes: 182, 187, 192, 197, 202, 207</a:t>
            </a: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endParaRPr>
          </a:p>
          <a:p>
            <a:pPr marL="285750" marR="0" lvl="0" indent="-285750" algn="l" defTabSz="914400" rtl="0" eaLnBrk="0" fontAlgn="base" latinLnBrk="0" hangingPunct="0">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rPr>
              <a:t>Sidecut: 43-44-44</a:t>
            </a: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rPr>
              <a:t>Cold is for </a:t>
            </a:r>
            <a:r>
              <a:rPr kumimoji="0" lang="en-US" sz="1800" b="0" i="0" u="none" strike="noStrike" kern="1200" cap="none" spc="0" normalizeH="0" baseline="0" noProof="0" dirty="0" err="1">
                <a:ln>
                  <a:noFill/>
                </a:ln>
                <a:solidFill>
                  <a:prstClr val="black"/>
                </a:solidFill>
                <a:effectLst/>
                <a:uLnTx/>
                <a:uFillTx/>
                <a:latin typeface="Avenir Book" panose="020B0503020203020204" pitchFamily="34" charset="-78"/>
                <a:ea typeface="+mn-ea"/>
                <a:cs typeface="+mn-cs"/>
              </a:rPr>
              <a:t>hardwax</a:t>
            </a: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rPr>
              <a:t> conditions</a:t>
            </a: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rPr>
              <a:t>The Cold ski relies on our force multiplying camber concept</a:t>
            </a:r>
          </a:p>
          <a:p>
            <a:pPr marL="742950" marR="0" lvl="1" indent="-285750" algn="l" defTabSz="914400" rtl="0" eaLnBrk="0" fontAlgn="base" latinLnBrk="0" hangingPunct="0">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Forward-biased reinforcement makes the ski more responsive to load position</a:t>
            </a:r>
          </a:p>
          <a:p>
            <a:pPr marL="742950" marR="0" lvl="1" indent="-285750" algn="l" defTabSz="914400" rtl="0" eaLnBrk="0" fontAlgn="base" latinLnBrk="0" hangingPunct="0">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This helps the whole wax zone to close simultaneously</a:t>
            </a: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endParaRPr>
          </a:p>
          <a:p>
            <a:pPr marL="285750" marR="0" lvl="0" indent="-285750" algn="l" defTabSz="914400" rtl="0" eaLnBrk="0" fontAlgn="base" latinLnBrk="0" hangingPunct="0">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rPr>
              <a:t>Warm has carrying capacity for klister, and can work with </a:t>
            </a:r>
            <a:r>
              <a:rPr kumimoji="0" lang="en-US" sz="1800" b="0" i="0" u="none" strike="noStrike" kern="1200" cap="none" spc="0" normalizeH="0" baseline="0" noProof="0" dirty="0" err="1">
                <a:ln>
                  <a:noFill/>
                </a:ln>
                <a:solidFill>
                  <a:prstClr val="black"/>
                </a:solidFill>
                <a:effectLst/>
                <a:uLnTx/>
                <a:uFillTx/>
                <a:latin typeface="Avenir Book" panose="020B0503020203020204" pitchFamily="34" charset="-78"/>
                <a:ea typeface="+mn-ea"/>
                <a:cs typeface="+mn-cs"/>
              </a:rPr>
              <a:t>hardwax</a:t>
            </a: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endParaRPr>
          </a:p>
          <a:p>
            <a:pPr marL="285750" marR="0" lvl="0" indent="-285750" algn="l" defTabSz="914400" rtl="0" eaLnBrk="0" fontAlgn="base" latinLnBrk="0" hangingPunct="0">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The Warm ski relies on the dynamic response camber concept</a:t>
            </a:r>
          </a:p>
          <a:p>
            <a:pPr marL="742950" marR="0" lvl="1" indent="-285750" algn="l" defTabSz="914400" rtl="0" eaLnBrk="0" fontAlgn="base" latinLnBrk="0" hangingPunct="0">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Highest point close to the balance point of the ski</a:t>
            </a:r>
          </a:p>
          <a:p>
            <a:pPr marL="742950" marR="0" lvl="1" indent="-285750" algn="l" defTabSz="914400" rtl="0" eaLnBrk="0" fontAlgn="base" latinLnBrk="0" hangingPunct="0">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The wax pocket closes simultaneously from the front and the rear as force is increased</a:t>
            </a:r>
          </a:p>
          <a:p>
            <a:pPr marL="742950" marR="0" lvl="1" indent="-285750" algn="l" defTabSz="914400" rtl="0" eaLnBrk="0" fontAlgn="base" latinLnBrk="0" hangingPunct="0">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More even pressure distribution over the wax zone increases grip and prevents snow shearing</a:t>
            </a: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P300 Nano fluorocarbon-free ski base</a:t>
            </a:r>
          </a:p>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endParaRPr>
          </a:p>
        </p:txBody>
      </p:sp>
      <p:sp>
        <p:nvSpPr>
          <p:cNvPr id="8" name="TekstSylinder 1">
            <a:extLst>
              <a:ext uri="{FF2B5EF4-FFF2-40B4-BE49-F238E27FC236}">
                <a16:creationId xmlns:a16="http://schemas.microsoft.com/office/drawing/2014/main" id="{084CEC7B-9057-DDE4-CF69-C5102A2171F4}"/>
              </a:ext>
            </a:extLst>
          </p:cNvPr>
          <p:cNvSpPr txBox="1"/>
          <p:nvPr/>
        </p:nvSpPr>
        <p:spPr>
          <a:xfrm>
            <a:off x="625900" y="46184"/>
            <a:ext cx="6723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Avenir Book" panose="020B0503020203020204" pitchFamily="34" charset="-78"/>
                <a:ea typeface="+mn-ea"/>
                <a:cs typeface="+mn-cs"/>
              </a:rPr>
              <a:t>REDLINE Classic Cold</a:t>
            </a:r>
            <a:r>
              <a:rPr kumimoji="0" lang="nb-NO" sz="3200" b="1" i="0" u="sng" strike="noStrike" kern="1200" cap="none" spc="0" normalizeH="0" baseline="0" noProof="0" dirty="0">
                <a:ln>
                  <a:noFill/>
                </a:ln>
                <a:solidFill>
                  <a:prstClr val="black"/>
                </a:solidFill>
                <a:effectLst/>
                <a:uLnTx/>
                <a:uFillTx/>
                <a:latin typeface="Avenir Book" panose="020B0503020203020204" pitchFamily="34" charset="-78"/>
                <a:ea typeface="+mn-ea"/>
                <a:cs typeface="+mn-cs"/>
              </a:rPr>
              <a:t> &amp; </a:t>
            </a:r>
            <a:r>
              <a:rPr kumimoji="0" lang="nb-NO" sz="3200" b="1" i="0" u="sng" strike="noStrike" kern="1200" cap="none" spc="0" normalizeH="0" baseline="0" noProof="0" dirty="0" err="1">
                <a:ln>
                  <a:noFill/>
                </a:ln>
                <a:solidFill>
                  <a:prstClr val="black"/>
                </a:solidFill>
                <a:effectLst/>
                <a:uLnTx/>
                <a:uFillTx/>
                <a:latin typeface="Avenir Book" panose="020B0503020203020204" pitchFamily="34" charset="-78"/>
                <a:ea typeface="+mn-ea"/>
                <a:cs typeface="+mn-cs"/>
              </a:rPr>
              <a:t>Warm</a:t>
            </a:r>
            <a:endParaRPr kumimoji="0" lang="en-US" sz="32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endParaRPr>
          </a:p>
        </p:txBody>
      </p:sp>
      <p:pic>
        <p:nvPicPr>
          <p:cNvPr id="5" name="Picture 4" descr="Text&#10;&#10;Description automatically generated with medium confidence">
            <a:extLst>
              <a:ext uri="{FF2B5EF4-FFF2-40B4-BE49-F238E27FC236}">
                <a16:creationId xmlns:a16="http://schemas.microsoft.com/office/drawing/2014/main" id="{30E5738C-2714-1F74-51FD-B4E2F5119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837" y="1109546"/>
            <a:ext cx="4900613" cy="3267075"/>
          </a:xfrm>
          <a:prstGeom prst="rect">
            <a:avLst/>
          </a:prstGeom>
        </p:spPr>
      </p:pic>
      <p:pic>
        <p:nvPicPr>
          <p:cNvPr id="11" name="Bilde 2">
            <a:extLst>
              <a:ext uri="{FF2B5EF4-FFF2-40B4-BE49-F238E27FC236}">
                <a16:creationId xmlns:a16="http://schemas.microsoft.com/office/drawing/2014/main" id="{3307E4EC-28E3-C9DF-53E4-45CB4EA0D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534" y="4572000"/>
            <a:ext cx="4620517" cy="161636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FA4A5D2F-FF37-4396-9E4E-56A19E1B077B}"/>
              </a:ext>
            </a:extLst>
          </p:cNvPr>
          <p:cNvSpPr txBox="1"/>
          <p:nvPr/>
        </p:nvSpPr>
        <p:spPr>
          <a:xfrm>
            <a:off x="625900" y="860425"/>
            <a:ext cx="9336569" cy="5137149"/>
          </a:xfrm>
          <a:prstGeom prst="rect">
            <a:avLst/>
          </a:prstGeom>
          <a:noFill/>
        </p:spPr>
        <p:txBody>
          <a:bodyPr wrap="none" lIns="91440" tIns="45720" rIns="91440" bIns="45720" numCol="2" anchor="b">
            <a:noAutofit/>
          </a:bodyPr>
          <a:lstStyle/>
          <a:p>
            <a:pPr marL="285750" indent="-285750" eaLnBrk="1" fontAlgn="auto" hangingPunct="1">
              <a:spcBef>
                <a:spcPts val="0"/>
              </a:spcBef>
              <a:spcAft>
                <a:spcPts val="0"/>
              </a:spcAft>
              <a:buFont typeface="Arial" panose="020B0604020202020204" pitchFamily="34" charset="0"/>
              <a:buChar char="•"/>
              <a:defRPr/>
            </a:pPr>
            <a:r>
              <a:rPr lang="en-US" dirty="0">
                <a:latin typeface="Avenir Book" panose="020B0503020203020204" pitchFamily="34" charset="-78"/>
              </a:rPr>
              <a:t>Sizes: 172, 177, 182, 187, 192</a:t>
            </a:r>
            <a:endParaRPr lang="en-US" dirty="0">
              <a:latin typeface="Avenir Book" panose="020B0503020203020204" pitchFamily="34" charset="-78"/>
              <a:cs typeface="Avenir Book" panose="020B0503020203020204" pitchFamily="34" charset="-78"/>
            </a:endParaRPr>
          </a:p>
          <a:p>
            <a:pPr marL="285750" indent="-285750">
              <a:spcBef>
                <a:spcPts val="0"/>
              </a:spcBef>
              <a:spcAft>
                <a:spcPts val="0"/>
              </a:spcAft>
              <a:buFont typeface="Arial" panose="020B0604020202020204" pitchFamily="34" charset="0"/>
              <a:buChar char="•"/>
              <a:defRPr/>
            </a:pPr>
            <a:r>
              <a:rPr lang="en-US" dirty="0" err="1">
                <a:latin typeface="Avenir Book" panose="020B0503020203020204" pitchFamily="34" charset="-78"/>
                <a:cs typeface="Avenir Book" panose="020B0503020203020204" pitchFamily="34" charset="-78"/>
              </a:rPr>
              <a:t>Sidecut</a:t>
            </a:r>
            <a:r>
              <a:rPr lang="en-US" dirty="0">
                <a:latin typeface="Avenir Book" panose="020B0503020203020204" pitchFamily="34" charset="-78"/>
                <a:cs typeface="Avenir Book" panose="020B0503020203020204" pitchFamily="34" charset="-78"/>
              </a:rPr>
              <a:t>: 41-44-44</a:t>
            </a:r>
            <a:endParaRPr lang="en-US" dirty="0">
              <a:latin typeface="Avenir Book" panose="020B0503020203020204" pitchFamily="34" charset="-78"/>
            </a:endParaRPr>
          </a:p>
          <a:p>
            <a:pPr marL="285750" indent="-285750" eaLnBrk="1" fontAlgn="auto" hangingPunct="1">
              <a:spcBef>
                <a:spcPts val="0"/>
              </a:spcBef>
              <a:spcAft>
                <a:spcPts val="0"/>
              </a:spcAft>
              <a:buFont typeface="Arial" panose="020B0604020202020204" pitchFamily="34" charset="0"/>
              <a:buChar char="•"/>
              <a:defRPr/>
            </a:pPr>
            <a:r>
              <a:rPr lang="en-US" dirty="0">
                <a:latin typeface="Avenir Book" panose="020B0503020203020204" pitchFamily="34" charset="-78"/>
              </a:rPr>
              <a:t>Each length features 2 weight categories with differing carbon layups to fit skiers of all shapes and sizes</a:t>
            </a:r>
            <a:endParaRPr lang="en-US" dirty="0">
              <a:latin typeface="Avenir Book" panose="020B0503020203020204" pitchFamily="34" charset="-78"/>
              <a:cs typeface="Avenir Book" panose="020B0503020203020204" pitchFamily="34" charset="-78"/>
            </a:endParaRPr>
          </a:p>
          <a:p>
            <a:pPr marL="285750" indent="-285750" eaLnBrk="1" fontAlgn="auto" hangingPunct="1">
              <a:spcBef>
                <a:spcPts val="0"/>
              </a:spcBef>
              <a:spcAft>
                <a:spcPts val="0"/>
              </a:spcAft>
              <a:buFont typeface="Arial" panose="020B0604020202020204" pitchFamily="34" charset="0"/>
              <a:buChar char="•"/>
              <a:defRPr/>
            </a:pPr>
            <a:r>
              <a:rPr lang="en-US" dirty="0">
                <a:latin typeface="Avenir Book" panose="020B0503020203020204" pitchFamily="34" charset="-78"/>
              </a:rPr>
              <a:t>F2 is ideal for harder, faster ski conditions</a:t>
            </a:r>
            <a:endParaRPr lang="en-US" dirty="0">
              <a:latin typeface="Avenir Book" panose="020B0503020203020204" pitchFamily="34" charset="-78"/>
              <a:cs typeface="Avenir Book" panose="020B0503020203020204" pitchFamily="34" charset="-78"/>
            </a:endParaRPr>
          </a:p>
          <a:p>
            <a:pPr marL="742950" lvl="1" indent="-285750" eaLnBrk="1" fontAlgn="auto" hangingPunct="1">
              <a:spcBef>
                <a:spcPts val="0"/>
              </a:spcBef>
              <a:spcAft>
                <a:spcPts val="0"/>
              </a:spcAft>
              <a:buFont typeface="Arial" panose="020B0604020202020204" pitchFamily="34" charset="0"/>
              <a:buChar char="•"/>
              <a:defRPr/>
            </a:pPr>
            <a:r>
              <a:rPr lang="en-US" dirty="0">
                <a:latin typeface="Avenir Book" panose="020B0503020203020204" pitchFamily="34" charset="-78"/>
              </a:rPr>
              <a:t>Longer pressure zones</a:t>
            </a:r>
            <a:endParaRPr lang="en-US" dirty="0">
              <a:latin typeface="Avenir Book" panose="020B0503020203020204" pitchFamily="34" charset="-78"/>
              <a:cs typeface="Avenir Book" panose="020B0503020203020204" pitchFamily="34" charset="-78"/>
            </a:endParaRPr>
          </a:p>
          <a:p>
            <a:pPr marL="742950" lvl="1" indent="-285750" eaLnBrk="1" fontAlgn="auto" hangingPunct="1">
              <a:spcBef>
                <a:spcPts val="0"/>
              </a:spcBef>
              <a:spcAft>
                <a:spcPts val="0"/>
              </a:spcAft>
              <a:buFont typeface="Arial" panose="020B0604020202020204" pitchFamily="34" charset="0"/>
              <a:buChar char="•"/>
              <a:defRPr/>
            </a:pPr>
            <a:r>
              <a:rPr lang="en-US" dirty="0">
                <a:latin typeface="Avenir Book" panose="020B0503020203020204" pitchFamily="34" charset="-78"/>
              </a:rPr>
              <a:t>Long groove</a:t>
            </a:r>
            <a:endParaRPr lang="en-US" dirty="0">
              <a:latin typeface="Avenir Book" panose="020B0503020203020204" pitchFamily="34" charset="-78"/>
              <a:cs typeface="Avenir Book" panose="020B0503020203020204" pitchFamily="34" charset="-78"/>
            </a:endParaRPr>
          </a:p>
          <a:p>
            <a:pPr marL="742950" lvl="1" indent="-285750" eaLnBrk="1" fontAlgn="auto" hangingPunct="1">
              <a:spcBef>
                <a:spcPts val="0"/>
              </a:spcBef>
              <a:spcAft>
                <a:spcPts val="0"/>
              </a:spcAft>
              <a:buFont typeface="Arial" panose="020B0604020202020204" pitchFamily="34" charset="0"/>
              <a:buChar char="•"/>
              <a:defRPr/>
            </a:pPr>
            <a:r>
              <a:rPr lang="en-US" dirty="0">
                <a:latin typeface="Avenir Book" panose="020B0503020203020204" pitchFamily="34" charset="-78"/>
              </a:rPr>
              <a:t>Improved stability and maximum top end speed </a:t>
            </a:r>
            <a:endParaRPr lang="en-US" dirty="0">
              <a:latin typeface="Avenir Book" panose="020B0503020203020204" pitchFamily="34" charset="-78"/>
              <a:cs typeface="Avenir Book" panose="020B0503020203020204" pitchFamily="34" charset="-78"/>
            </a:endParaRPr>
          </a:p>
          <a:p>
            <a:pPr marL="285750" indent="-285750" eaLnBrk="1" fontAlgn="auto" hangingPunct="1">
              <a:spcBef>
                <a:spcPts val="0"/>
              </a:spcBef>
              <a:spcAft>
                <a:spcPts val="0"/>
              </a:spcAft>
              <a:buFont typeface="Arial" panose="020B0604020202020204" pitchFamily="34" charset="0"/>
              <a:buChar char="•"/>
              <a:defRPr/>
            </a:pPr>
            <a:r>
              <a:rPr lang="en-US" dirty="0">
                <a:latin typeface="Avenir Book" panose="020B0503020203020204" pitchFamily="34" charset="-78"/>
              </a:rPr>
              <a:t>F3 is ideal for slower, softer conditions</a:t>
            </a:r>
            <a:endParaRPr lang="en-US" dirty="0">
              <a:latin typeface="Avenir Book" panose="020B0503020203020204" pitchFamily="34" charset="-78"/>
              <a:cs typeface="Avenir Book" panose="020B0503020203020204" pitchFamily="34" charset="-78"/>
            </a:endParaRPr>
          </a:p>
          <a:p>
            <a:pPr marL="742950" lvl="1" indent="-285750" eaLnBrk="1" fontAlgn="auto" hangingPunct="1">
              <a:spcBef>
                <a:spcPts val="0"/>
              </a:spcBef>
              <a:spcAft>
                <a:spcPts val="0"/>
              </a:spcAft>
              <a:buFont typeface="Arial" panose="020B0604020202020204" pitchFamily="34" charset="0"/>
              <a:buChar char="•"/>
              <a:defRPr/>
            </a:pPr>
            <a:r>
              <a:rPr lang="en-US" dirty="0">
                <a:latin typeface="Avenir Book" panose="020B0503020203020204" pitchFamily="34" charset="-78"/>
              </a:rPr>
              <a:t>Shorter pressure zones</a:t>
            </a:r>
            <a:endParaRPr lang="en-US" dirty="0">
              <a:latin typeface="Avenir Book" panose="020B0503020203020204" pitchFamily="34" charset="-78"/>
              <a:cs typeface="Avenir Book" panose="020B0503020203020204" pitchFamily="34" charset="-78"/>
            </a:endParaRPr>
          </a:p>
          <a:p>
            <a:pPr marL="742950" lvl="1" indent="-285750" eaLnBrk="1" fontAlgn="auto" hangingPunct="1">
              <a:spcBef>
                <a:spcPts val="0"/>
              </a:spcBef>
              <a:spcAft>
                <a:spcPts val="0"/>
              </a:spcAft>
              <a:buFont typeface="Arial" panose="020B0604020202020204" pitchFamily="34" charset="0"/>
              <a:buChar char="•"/>
              <a:defRPr/>
            </a:pPr>
            <a:r>
              <a:rPr lang="en-US" dirty="0">
                <a:latin typeface="Avenir Book" panose="020B0503020203020204" pitchFamily="34" charset="-78"/>
              </a:rPr>
              <a:t>Revolutionary back-only groove</a:t>
            </a:r>
            <a:endParaRPr lang="en-US" dirty="0">
              <a:latin typeface="Avenir Book" panose="020B0503020203020204" pitchFamily="34" charset="-78"/>
              <a:cs typeface="Avenir Book" panose="020B0503020203020204" pitchFamily="34" charset="-78"/>
            </a:endParaRPr>
          </a:p>
          <a:p>
            <a:pPr marL="742950" lvl="1" indent="-285750" eaLnBrk="1" fontAlgn="auto" hangingPunct="1">
              <a:spcBef>
                <a:spcPts val="0"/>
              </a:spcBef>
              <a:spcAft>
                <a:spcPts val="0"/>
              </a:spcAft>
              <a:buFont typeface="Arial" panose="020B0604020202020204" pitchFamily="34" charset="0"/>
              <a:buChar char="•"/>
              <a:defRPr/>
            </a:pPr>
            <a:r>
              <a:rPr lang="en-US" dirty="0">
                <a:latin typeface="Avenir Book" panose="020B0503020203020204" pitchFamily="34" charset="-78"/>
              </a:rPr>
              <a:t>Improved acceleration and snow touch</a:t>
            </a:r>
            <a:endParaRPr lang="en-US" dirty="0">
              <a:latin typeface="Avenir Book" panose="020B0503020203020204" pitchFamily="34" charset="-78"/>
              <a:cs typeface="Avenir Book" panose="020B0503020203020204" pitchFamily="34" charset="-78"/>
            </a:endParaRPr>
          </a:p>
          <a:p>
            <a:pPr marL="285750" indent="-285750" eaLnBrk="1" fontAlgn="auto" hangingPunct="1">
              <a:spcBef>
                <a:spcPts val="0"/>
              </a:spcBef>
              <a:spcAft>
                <a:spcPts val="0"/>
              </a:spcAft>
              <a:buFont typeface="Arial" panose="020B0604020202020204" pitchFamily="34" charset="0"/>
              <a:buChar char="•"/>
              <a:defRPr/>
            </a:pPr>
            <a:r>
              <a:rPr lang="en-US" dirty="0">
                <a:latin typeface="Avenir Book" panose="020B0503020203020204" pitchFamily="34" charset="-78"/>
              </a:rPr>
              <a:t>P300 Nano fluorocarbon-free ski base</a:t>
            </a:r>
            <a:endParaRPr lang="en-US" dirty="0">
              <a:latin typeface="Avenir Book" panose="020B0503020203020204" pitchFamily="34" charset="-78"/>
              <a:cs typeface="Avenir Book" panose="020B0503020203020204" pitchFamily="34" charset="-78"/>
            </a:endParaRPr>
          </a:p>
          <a:p>
            <a:pPr eaLnBrk="1" fontAlgn="auto" hangingPunct="1">
              <a:spcBef>
                <a:spcPts val="0"/>
              </a:spcBef>
              <a:spcAft>
                <a:spcPts val="0"/>
              </a:spcAft>
              <a:defRPr/>
            </a:pPr>
            <a:endParaRPr lang="en-US" sz="2000" b="1" dirty="0">
              <a:latin typeface="Avenir Book" panose="020B0503020203020204" pitchFamily="34" charset="-78"/>
            </a:endParaRPr>
          </a:p>
        </p:txBody>
      </p:sp>
      <p:pic>
        <p:nvPicPr>
          <p:cNvPr id="11" name="Bilde 10">
            <a:extLst>
              <a:ext uri="{FF2B5EF4-FFF2-40B4-BE49-F238E27FC236}">
                <a16:creationId xmlns:a16="http://schemas.microsoft.com/office/drawing/2014/main" id="{03C6B092-1C27-B44A-A0B5-93A8EBCE5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163" y="4545510"/>
            <a:ext cx="4500692" cy="157444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A752018-10E8-B620-9597-3FF07C66284C}"/>
              </a:ext>
            </a:extLst>
          </p:cNvPr>
          <p:cNvPicPr>
            <a:picLocks noChangeAspect="1"/>
          </p:cNvPicPr>
          <p:nvPr/>
        </p:nvPicPr>
        <p:blipFill rotWithShape="1">
          <a:blip r:embed="rId3">
            <a:extLst>
              <a:ext uri="{28A0092B-C50C-407E-A947-70E740481C1C}">
                <a14:useLocalDpi xmlns:a14="http://schemas.microsoft.com/office/drawing/2010/main" val="0"/>
              </a:ext>
            </a:extLst>
          </a:blip>
          <a:srcRect b="12578"/>
          <a:stretch/>
        </p:blipFill>
        <p:spPr>
          <a:xfrm>
            <a:off x="6610350" y="1106634"/>
            <a:ext cx="5050319" cy="2943375"/>
          </a:xfrm>
          <a:prstGeom prst="rect">
            <a:avLst/>
          </a:prstGeom>
        </p:spPr>
      </p:pic>
      <p:sp>
        <p:nvSpPr>
          <p:cNvPr id="15" name="TekstSylinder 1">
            <a:extLst>
              <a:ext uri="{FF2B5EF4-FFF2-40B4-BE49-F238E27FC236}">
                <a16:creationId xmlns:a16="http://schemas.microsoft.com/office/drawing/2014/main" id="{E1735E87-F27D-5203-3BB1-DA6A7C2BDD82}"/>
              </a:ext>
            </a:extLst>
          </p:cNvPr>
          <p:cNvSpPr txBox="1"/>
          <p:nvPr/>
        </p:nvSpPr>
        <p:spPr>
          <a:xfrm>
            <a:off x="625900" y="46184"/>
            <a:ext cx="6723910" cy="584775"/>
          </a:xfrm>
          <a:prstGeom prst="rect">
            <a:avLst/>
          </a:prstGeom>
          <a:noFill/>
        </p:spPr>
        <p:txBody>
          <a:bodyPr wrap="square" rtlCol="0">
            <a:spAutoFit/>
          </a:bodyPr>
          <a:lstStyle/>
          <a:p>
            <a:pPr eaLnBrk="1" fontAlgn="auto" hangingPunct="1">
              <a:spcBef>
                <a:spcPts val="0"/>
              </a:spcBef>
              <a:spcAft>
                <a:spcPts val="0"/>
              </a:spcAft>
              <a:defRPr/>
            </a:pPr>
            <a:r>
              <a:rPr lang="en-US" sz="3200" b="1" u="sng" dirty="0">
                <a:latin typeface="Avenir Book" panose="020B0503020203020204" pitchFamily="34" charset="-78"/>
              </a:rPr>
              <a:t>REDLINE Skate F2/F3</a:t>
            </a:r>
            <a:endParaRPr lang="en-US" sz="3200" dirty="0">
              <a:latin typeface="Avenir Book" panose="020B0503020203020204" pitchFamily="34" charset="-78"/>
            </a:endParaRPr>
          </a:p>
        </p:txBody>
      </p:sp>
    </p:spTree>
    <p:extLst>
      <p:ext uri="{BB962C8B-B14F-4D97-AF65-F5344CB8AC3E}">
        <p14:creationId xmlns:p14="http://schemas.microsoft.com/office/powerpoint/2010/main" val="2732788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ekstSylinder 9">
            <a:extLst>
              <a:ext uri="{FF2B5EF4-FFF2-40B4-BE49-F238E27FC236}">
                <a16:creationId xmlns:a16="http://schemas.microsoft.com/office/drawing/2014/main" id="{64629C80-6855-4141-9D77-208A68596D82}"/>
              </a:ext>
            </a:extLst>
          </p:cNvPr>
          <p:cNvSpPr txBox="1"/>
          <p:nvPr/>
        </p:nvSpPr>
        <p:spPr>
          <a:xfrm>
            <a:off x="0" y="157163"/>
            <a:ext cx="3054350" cy="1293812"/>
          </a:xfrm>
          <a:prstGeom prst="rect">
            <a:avLst/>
          </a:prstGeom>
        </p:spPr>
        <p:txBody>
          <a:bodyPr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3316" name="TekstSylinder 11">
            <a:extLst>
              <a:ext uri="{FF2B5EF4-FFF2-40B4-BE49-F238E27FC236}">
                <a16:creationId xmlns:a16="http://schemas.microsoft.com/office/drawing/2014/main" id="{1D74A32E-0E58-AB43-A56C-5A3EDE52DD1B}"/>
              </a:ext>
            </a:extLst>
          </p:cNvPr>
          <p:cNvSpPr txBox="1">
            <a:spLocks noChangeArrowheads="1"/>
          </p:cNvSpPr>
          <p:nvPr/>
        </p:nvSpPr>
        <p:spPr bwMode="auto">
          <a:xfrm>
            <a:off x="220663" y="0"/>
            <a:ext cx="4381500" cy="6858000"/>
          </a:xfrm>
          <a:prstGeom prst="rect">
            <a:avLst/>
          </a:prstGeom>
          <a:noFill/>
          <a:ln>
            <a:noFill/>
          </a:ln>
        </p:spPr>
        <p:txBody>
          <a:bodyPr lIns="91440" tIns="45720" rIns="91440" bIns="45720" anchor="t"/>
          <a:lstStyle>
            <a:lvl1pPr indent="-2286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nb-NO"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a:ea typeface="+mn-ea"/>
                <a:cs typeface="Calibri"/>
              </a:rPr>
              <a:t>Redline Skate</a:t>
            </a:r>
            <a:endParaRPr kumimoji="0" lang="en-US" altLang="nb-NO" sz="1600" b="0" i="0" u="none" strike="noStrike" kern="1200" cap="none" spc="0" normalizeH="0" baseline="0" noProof="0" dirty="0">
              <a:ln>
                <a:noFill/>
              </a:ln>
              <a:solidFill>
                <a:prstClr val="black"/>
              </a:solidFill>
              <a:effectLst/>
              <a:uLnTx/>
              <a:uFillTx/>
              <a:latin typeface="Avenir"/>
              <a:ea typeface="+mn-ea"/>
              <a:cs typeface="Calibri"/>
            </a:endParaRPr>
          </a:p>
          <a:p>
            <a:pPr marL="0" marR="0" lvl="0" indent="0" algn="l" defTabSz="914400" rtl="0" eaLnBrk="0" fontAlgn="base" latinLnBrk="0" hangingPunct="0">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The Redline Skate with race wrap inner boot construction and materials to provide increased ankle mobility and a closer fit. Combined with the Madshus elite outsole, the Redline skate provides maximum power transfer and superior performance</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nb-NO" sz="1600" b="0" i="0" u="none" strike="noStrike" kern="1200" cap="none" spc="0" normalizeH="0" baseline="0" noProof="0" dirty="0">
              <a:ln>
                <a:noFill/>
              </a:ln>
              <a:solidFill>
                <a:prstClr val="black"/>
              </a:solidFill>
              <a:effectLst/>
              <a:uLnTx/>
              <a:uFillTx/>
              <a:latin typeface="Avenir"/>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Fit:</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Redline last </a:t>
            </a: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Race Wrap inner boot and lasting reduces bulk, reduces weight, and provides better fit and control</a:t>
            </a:r>
            <a:endPar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Memory foam heel</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600" b="0" i="0" u="none" strike="noStrike" kern="1200" cap="none" spc="0" normalizeH="0" baseline="0" noProof="0" dirty="0">
              <a:ln>
                <a:noFill/>
              </a:ln>
              <a:solidFill>
                <a:prstClr val="black"/>
              </a:solidFill>
              <a:effectLst/>
              <a:uLnTx/>
              <a:uFillTx/>
              <a:latin typeface="Avenir"/>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Performance:</a:t>
            </a:r>
            <a:endParaRPr kumimoji="0" lang="en-US" altLang="nb-NO" sz="1600" b="0" i="0" u="none" strike="noStrike" kern="1200" cap="none" spc="0" normalizeH="0" baseline="0" noProof="0" dirty="0">
              <a:ln>
                <a:noFill/>
              </a:ln>
              <a:solidFill>
                <a:prstClr val="black"/>
              </a:solidFill>
              <a:effectLst/>
              <a:uLnTx/>
              <a:uFillTx/>
              <a:latin typeface="Avenir"/>
              <a:ea typeface="+mn-ea"/>
              <a:cs typeface="Calibri" panose="020F0502020204030204" pitchFamily="34" charset="0"/>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Full carbon base</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Carbon cuff</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Changeable hardware on cuff</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Madshus Elite Outsole</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Light-weight softshell material</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Weight @42 325g</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600" b="0" i="0" u="none" strike="noStrike" kern="1200" cap="none" spc="0" normalizeH="0" baseline="0" noProof="0" dirty="0">
              <a:ln>
                <a:noFill/>
              </a:ln>
              <a:solidFill>
                <a:prstClr val="black"/>
              </a:solidFill>
              <a:effectLst/>
              <a:uLnTx/>
              <a:uFillTx/>
              <a:latin typeface="Avenir"/>
              <a:ea typeface="+mn-ea"/>
              <a:cs typeface="Calibri"/>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18436" name="Bilde 2" descr="Et bilde som inneholder har på seg, ridning, mann, mørk&#10;&#10;Automatisk generert beskrivelse">
            <a:extLst>
              <a:ext uri="{FF2B5EF4-FFF2-40B4-BE49-F238E27FC236}">
                <a16:creationId xmlns:a16="http://schemas.microsoft.com/office/drawing/2014/main" id="{C936A6EC-74D0-AC45-B744-115970D44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445" t="9102" r="19557" b="20831"/>
          <a:stretch>
            <a:fillRect/>
          </a:stretch>
        </p:blipFill>
        <p:spPr bwMode="auto">
          <a:xfrm>
            <a:off x="3196933" y="4488347"/>
            <a:ext cx="2810460" cy="211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levate_TransparentBackground_1.5x1.5_Black.png" descr="Elevate_TransparentBackground_1.5x1.5_Black.png">
            <a:extLst>
              <a:ext uri="{FF2B5EF4-FFF2-40B4-BE49-F238E27FC236}">
                <a16:creationId xmlns:a16="http://schemas.microsoft.com/office/drawing/2014/main" id="{88AEFE8A-7673-424A-9A91-D5B40553AD93}"/>
              </a:ext>
            </a:extLst>
          </p:cNvPr>
          <p:cNvPicPr>
            <a:picLocks noChangeAspect="1"/>
          </p:cNvPicPr>
          <p:nvPr/>
        </p:nvPicPr>
        <p:blipFill>
          <a:blip r:embed="rId4"/>
          <a:stretch>
            <a:fillRect/>
          </a:stretch>
        </p:blipFill>
        <p:spPr>
          <a:xfrm>
            <a:off x="11204470" y="37203"/>
            <a:ext cx="766867" cy="766866"/>
          </a:xfrm>
          <a:prstGeom prst="rect">
            <a:avLst/>
          </a:prstGeom>
          <a:ln w="12700">
            <a:miter lim="400000"/>
          </a:ln>
        </p:spPr>
      </p:pic>
      <p:sp>
        <p:nvSpPr>
          <p:cNvPr id="2" name="Rektangel 4">
            <a:extLst>
              <a:ext uri="{FF2B5EF4-FFF2-40B4-BE49-F238E27FC236}">
                <a16:creationId xmlns:a16="http://schemas.microsoft.com/office/drawing/2014/main" id="{AAD8A42B-DBA5-35FE-9D24-9B3D307CFA60}"/>
              </a:ext>
            </a:extLst>
          </p:cNvPr>
          <p:cNvSpPr>
            <a:spLocks noChangeArrowheads="1"/>
          </p:cNvSpPr>
          <p:nvPr/>
        </p:nvSpPr>
        <p:spPr bwMode="auto">
          <a:xfrm>
            <a:off x="6276658" y="157163"/>
            <a:ext cx="4056062" cy="6592888"/>
          </a:xfrm>
          <a:prstGeom prst="rect">
            <a:avLst/>
          </a:prstGeom>
          <a:noFill/>
          <a:ln>
            <a:noFill/>
          </a:ln>
        </p:spPr>
        <p:txBody>
          <a:bodyPr lIns="91440" tIns="45720" rIns="91440" bIns="45720" anchor="t"/>
          <a:lstStyle>
            <a:lvl1pPr indent="-2286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a:ea typeface="+mn-ea"/>
                <a:cs typeface="Calibri"/>
              </a:rPr>
              <a:t>Redline Classic</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nb-NO"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The Redline Classic with race wrap inner boot construction which provides a closer fit for better performance. </a:t>
            </a:r>
          </a:p>
          <a:p>
            <a:pPr marL="0" marR="0" lvl="0" indent="0" algn="l" defTabSz="914400" rtl="0" eaLnBrk="0" fontAlgn="base" latinLnBrk="0" hangingPunct="0">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The Rottefella outsole and Madshus carbon baseplate maintain the same sensitivity and forefoot flex you've come to love from previous Redline classic boots</a:t>
            </a:r>
            <a:endPar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600" b="0" i="0" u="none" strike="noStrike" kern="1200" cap="none" spc="0" normalizeH="0" baseline="0" noProof="0" dirty="0">
              <a:ln>
                <a:noFill/>
              </a:ln>
              <a:solidFill>
                <a:prstClr val="black"/>
              </a:solidFill>
              <a:effectLst/>
              <a:uLnTx/>
              <a:uFillTx/>
              <a:latin typeface="Avenir"/>
              <a:ea typeface="+mn-ea"/>
              <a:cs typeface="Calibri"/>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Fit:</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Redline last</a:t>
            </a:r>
          </a:p>
          <a:p>
            <a:pPr marL="0" marR="0" lvl="0" indent="-228600" algn="l" defTabSz="914400" rtl="0" eaLnBrk="0" fontAlgn="base" latinLnBrk="0" hangingPunct="0">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Race Wrap lower cut inner boot construction and lasting creates better performance.</a:t>
            </a:r>
            <a:endPar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Memory foam heel</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600" b="0" i="0" u="none" strike="noStrike" kern="1200" cap="none" spc="0" normalizeH="0" baseline="0" noProof="0" dirty="0">
              <a:ln>
                <a:noFill/>
              </a:ln>
              <a:solidFill>
                <a:prstClr val="black"/>
              </a:solidFill>
              <a:effectLst/>
              <a:uLnTx/>
              <a:uFillTx/>
              <a:latin typeface="Avenir"/>
              <a:ea typeface="+mn-ea"/>
              <a:cs typeface="Calibri"/>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Performance:</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Full carbon base with carbon wings for additional stability and support</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Rottefella </a:t>
            </a:r>
            <a:r>
              <a:rPr kumimoji="0" lang="en-US" altLang="nb-NO" sz="1600" b="0" i="0" u="none" strike="noStrike" kern="1200" cap="none" spc="0" normalizeH="0" baseline="0" noProof="0" dirty="0" err="1">
                <a:ln>
                  <a:noFill/>
                </a:ln>
                <a:solidFill>
                  <a:prstClr val="black"/>
                </a:solidFill>
                <a:effectLst/>
                <a:uLnTx/>
                <a:uFillTx/>
                <a:latin typeface="Avenir"/>
                <a:ea typeface="+mn-ea"/>
                <a:cs typeface="Calibri"/>
              </a:rPr>
              <a:t>Xcelerator</a:t>
            </a: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 outsole</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Light weight softshell material</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nb-NO" sz="1600" b="0" i="0" u="none" strike="noStrike" kern="1200" cap="none" spc="0" normalizeH="0" baseline="0" noProof="0" dirty="0">
                <a:ln>
                  <a:noFill/>
                </a:ln>
                <a:solidFill>
                  <a:prstClr val="black"/>
                </a:solidFill>
                <a:effectLst/>
                <a:uLnTx/>
                <a:uFillTx/>
                <a:latin typeface="Avenir"/>
                <a:ea typeface="+mn-ea"/>
                <a:cs typeface="Calibri"/>
              </a:rPr>
              <a:t>Weight @42 325g</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nb-NO" sz="14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nb-NO" sz="15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3" name="Bilde 5" descr="Et bilde som inneholder mørk, oransje, holder, mann&#10;&#10;Automatisk generert beskrivelse">
            <a:extLst>
              <a:ext uri="{FF2B5EF4-FFF2-40B4-BE49-F238E27FC236}">
                <a16:creationId xmlns:a16="http://schemas.microsoft.com/office/drawing/2014/main" id="{BB6AB454-4012-23CA-9D29-2B4085B27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323" t="22217" r="19032" b="22066"/>
          <a:stretch>
            <a:fillRect/>
          </a:stretch>
        </p:blipFill>
        <p:spPr bwMode="auto">
          <a:xfrm>
            <a:off x="9661182" y="5151674"/>
            <a:ext cx="2530818" cy="154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ktangel 3">
            <a:extLst>
              <a:ext uri="{FF2B5EF4-FFF2-40B4-BE49-F238E27FC236}">
                <a16:creationId xmlns:a16="http://schemas.microsoft.com/office/drawing/2014/main" id="{6C398DFC-4FF6-BD44-AE53-CD74B4715D9E}"/>
              </a:ext>
            </a:extLst>
          </p:cNvPr>
          <p:cNvSpPr>
            <a:spLocks noChangeArrowheads="1"/>
          </p:cNvSpPr>
          <p:nvPr/>
        </p:nvSpPr>
        <p:spPr bwMode="auto">
          <a:xfrm>
            <a:off x="539422" y="1380414"/>
            <a:ext cx="4911457" cy="503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a:rPr>
              <a:t>100% Ultra high-modulus carbon shaft with the best weight-to-stiffness ratio </a:t>
            </a:r>
            <a:endPar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ts val="500"/>
              </a:spcAft>
              <a:buClrTx/>
              <a:buSzTx/>
              <a:buFont typeface="Arial"/>
              <a:buChar char="•"/>
              <a:tabLst/>
              <a:defRPr/>
            </a:pPr>
            <a:r>
              <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a:rPr>
              <a:t>Weight: 54g/m</a:t>
            </a:r>
          </a:p>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a:rPr>
              <a:t>Natural cork race handle features a more sculpted shape</a:t>
            </a:r>
          </a:p>
          <a:p>
            <a:pPr marL="285750" marR="0" lvl="0" indent="-285750" algn="l" defTabSz="914400" rtl="0" eaLnBrk="1" fontAlgn="base" latinLnBrk="0" hangingPunct="1">
              <a:lnSpc>
                <a:spcPct val="100000"/>
              </a:lnSpc>
              <a:spcBef>
                <a:spcPct val="0"/>
              </a:spcBef>
              <a:spcAft>
                <a:spcPts val="500"/>
              </a:spcAft>
              <a:buClrTx/>
              <a:buSzTx/>
              <a:buFont typeface="Arial"/>
              <a:buChar char="•"/>
              <a:tabLst/>
              <a:defRPr/>
            </a:pPr>
            <a:r>
              <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a:rPr>
              <a:t> Race strap curve for maximum comfort and power transfer</a:t>
            </a:r>
          </a:p>
          <a:p>
            <a:pPr marL="285750" marR="0" lvl="0" indent="-285750" algn="l" defTabSz="914400" rtl="0" eaLnBrk="1" fontAlgn="base" latinLnBrk="0" hangingPunct="1">
              <a:lnSpc>
                <a:spcPct val="100000"/>
              </a:lnSpc>
              <a:spcBef>
                <a:spcPct val="0"/>
              </a:spcBef>
              <a:spcAft>
                <a:spcPts val="500"/>
              </a:spcAft>
              <a:buClrTx/>
              <a:buSzTx/>
              <a:buFont typeface="Arial"/>
              <a:buChar char="•"/>
              <a:tabLst/>
              <a:defRPr/>
            </a:pPr>
            <a:r>
              <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a:rPr>
              <a:t>Truncated Airfoil shape made with bladder molding technology.</a:t>
            </a:r>
          </a:p>
          <a:p>
            <a:pPr marL="285750" marR="0" lvl="0" indent="-285750" algn="l" defTabSz="914400" rtl="0" eaLnBrk="1" fontAlgn="base" latinLnBrk="0" hangingPunct="1">
              <a:lnSpc>
                <a:spcPct val="100000"/>
              </a:lnSpc>
              <a:spcBef>
                <a:spcPct val="0"/>
              </a:spcBef>
              <a:spcAft>
                <a:spcPts val="500"/>
              </a:spcAft>
              <a:buClrTx/>
              <a:buSzTx/>
              <a:buFont typeface="Arial"/>
              <a:buChar char="•"/>
              <a:tabLst/>
              <a:defRPr/>
            </a:pPr>
            <a:r>
              <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a:rPr>
              <a:t>TBS® basket system allows you to quickly change baskets without tools</a:t>
            </a:r>
          </a:p>
          <a:p>
            <a:pPr marL="285750" marR="0" lvl="0" indent="-285750" algn="l" defTabSz="914400" rtl="0" eaLnBrk="1" fontAlgn="base" latinLnBrk="0" hangingPunct="1">
              <a:lnSpc>
                <a:spcPct val="100000"/>
              </a:lnSpc>
              <a:spcBef>
                <a:spcPct val="0"/>
              </a:spcBef>
              <a:spcAft>
                <a:spcPts val="500"/>
              </a:spcAft>
              <a:buClrTx/>
              <a:buSzTx/>
              <a:buFont typeface="Arial"/>
              <a:buChar char="•"/>
              <a:tabLst/>
              <a:defRPr/>
            </a:pPr>
            <a:r>
              <a:rPr kumimoji="0" lang="en-US" altLang="nb-NO" sz="1800" b="0" i="0" u="none" strike="noStrike" kern="1200" cap="none" spc="0" normalizeH="0" baseline="0" noProof="0" dirty="0" err="1">
                <a:ln>
                  <a:noFill/>
                </a:ln>
                <a:solidFill>
                  <a:prstClr val="black"/>
                </a:solidFill>
                <a:effectLst/>
                <a:uLnTx/>
                <a:uFillTx/>
                <a:latin typeface="Avenir Book" panose="02000503020000020003" pitchFamily="2" charset="0"/>
                <a:ea typeface="+mn-ea"/>
                <a:cs typeface="Calibri"/>
              </a:rPr>
              <a:t>Lenghts</a:t>
            </a:r>
            <a:r>
              <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a:rPr>
              <a:t>: 135-175cm/5cm</a:t>
            </a:r>
          </a:p>
          <a:p>
            <a:pPr marL="285750" marR="0" lvl="0" indent="-285750" algn="l" defTabSz="914400" rtl="0" eaLnBrk="1" fontAlgn="base" latinLnBrk="0" hangingPunct="1">
              <a:lnSpc>
                <a:spcPct val="100000"/>
              </a:lnSpc>
              <a:spcBef>
                <a:spcPct val="0"/>
              </a:spcBef>
              <a:spcAft>
                <a:spcPts val="500"/>
              </a:spcAft>
              <a:buClrTx/>
              <a:buSzTx/>
              <a:buFont typeface="Arial"/>
              <a:buChar char="•"/>
              <a:tabLst/>
              <a:defRPr/>
            </a:pPr>
            <a:r>
              <a:rPr kumimoji="0" lang="en-US" altLang="nb-NO"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a:rPr>
              <a:t>Kit: 155, 175cm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nb-NO" sz="1800" b="0" i="0" u="none" strike="noStrike" kern="1200" cap="none" spc="0" normalizeH="0" baseline="0" noProof="0" dirty="0">
              <a:ln>
                <a:noFill/>
              </a:ln>
              <a:solidFill>
                <a:prstClr val="black"/>
              </a:solidFill>
              <a:effectLst/>
              <a:uLnTx/>
              <a:uFillTx/>
              <a:latin typeface="avenir"/>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nb-NO" sz="1800" b="0" i="0" u="none" strike="noStrike" kern="1200" cap="none" spc="0" normalizeH="0" baseline="0" noProof="0" dirty="0">
              <a:ln>
                <a:noFill/>
              </a:ln>
              <a:solidFill>
                <a:prstClr val="black"/>
              </a:solidFill>
              <a:effectLst/>
              <a:uLnTx/>
              <a:uFillTx/>
              <a:latin typeface="avenir"/>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altLang="nb-NO" sz="1800" b="0" i="0" u="none" strike="noStrike" kern="1200" cap="none" spc="0" normalizeH="0" baseline="0" noProof="0" dirty="0">
              <a:ln>
                <a:noFill/>
              </a:ln>
              <a:solidFill>
                <a:prstClr val="black"/>
              </a:solidFill>
              <a:effectLst/>
              <a:uLnTx/>
              <a:uFillTx/>
              <a:latin typeface="avenir"/>
              <a:ea typeface="+mn-ea"/>
              <a:cs typeface="+mn-cs"/>
            </a:endParaRPr>
          </a:p>
        </p:txBody>
      </p:sp>
      <p:sp>
        <p:nvSpPr>
          <p:cNvPr id="17410" name="TekstSylinder 1">
            <a:extLst>
              <a:ext uri="{FF2B5EF4-FFF2-40B4-BE49-F238E27FC236}">
                <a16:creationId xmlns:a16="http://schemas.microsoft.com/office/drawing/2014/main" id="{4300CD8B-4DB6-F642-B313-0F7D19EAFB78}"/>
              </a:ext>
            </a:extLst>
          </p:cNvPr>
          <p:cNvSpPr txBox="1">
            <a:spLocks noChangeArrowheads="1"/>
          </p:cNvSpPr>
          <p:nvPr/>
        </p:nvSpPr>
        <p:spPr bwMode="auto">
          <a:xfrm>
            <a:off x="644525" y="627063"/>
            <a:ext cx="49117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nb-NO" sz="4000" b="0" i="0" u="none" strike="noStrike" kern="1200" cap="none" spc="0" normalizeH="0" baseline="0" noProof="0" dirty="0">
                <a:ln>
                  <a:noFill/>
                </a:ln>
                <a:solidFill>
                  <a:prstClr val="black"/>
                </a:solidFill>
                <a:effectLst/>
                <a:uLnTx/>
                <a:uFillTx/>
                <a:latin typeface="Avenir Book" panose="02000503020000020003" pitchFamily="2" charset="0"/>
                <a:ea typeface="+mn-ea"/>
                <a:cs typeface="Calibri"/>
              </a:rPr>
              <a:t>Redline Pole</a:t>
            </a:r>
            <a:endParaRPr kumimoji="0" lang="en-US" sz="2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17413" name="Bilde 12" descr="Et bilde som inneholder objekt, lampe, mørk, stang&#10;&#10;Automatisk generert beskrivelse">
            <a:extLst>
              <a:ext uri="{FF2B5EF4-FFF2-40B4-BE49-F238E27FC236}">
                <a16:creationId xmlns:a16="http://schemas.microsoft.com/office/drawing/2014/main" id="{E5FF7039-4BCC-4841-9388-D65C3A68E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051" r="39873"/>
          <a:stretch>
            <a:fillRect/>
          </a:stretch>
        </p:blipFill>
        <p:spPr bwMode="auto">
          <a:xfrm>
            <a:off x="10366754" y="37203"/>
            <a:ext cx="869950" cy="62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Bilde 13" descr="Et bilde som inneholder objekt, lampe, mørk, stang&#10;&#10;Automatisk generert beskrivelse">
            <a:extLst>
              <a:ext uri="{FF2B5EF4-FFF2-40B4-BE49-F238E27FC236}">
                <a16:creationId xmlns:a16="http://schemas.microsoft.com/office/drawing/2014/main" id="{25EB9506-70F8-9D4F-8450-391622A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051" r="39873"/>
          <a:stretch>
            <a:fillRect/>
          </a:stretch>
        </p:blipFill>
        <p:spPr bwMode="auto">
          <a:xfrm>
            <a:off x="9722229" y="37203"/>
            <a:ext cx="869950" cy="62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levate_TransparentBackground_1.5x1.5_Black.png" descr="Elevate_TransparentBackground_1.5x1.5_Black.png">
            <a:extLst>
              <a:ext uri="{FF2B5EF4-FFF2-40B4-BE49-F238E27FC236}">
                <a16:creationId xmlns:a16="http://schemas.microsoft.com/office/drawing/2014/main" id="{037E4E98-B18B-1E4D-B1F4-56CE01493BCE}"/>
              </a:ext>
            </a:extLst>
          </p:cNvPr>
          <p:cNvPicPr>
            <a:picLocks noChangeAspect="1"/>
          </p:cNvPicPr>
          <p:nvPr/>
        </p:nvPicPr>
        <p:blipFill>
          <a:blip r:embed="rId3"/>
          <a:stretch>
            <a:fillRect/>
          </a:stretch>
        </p:blipFill>
        <p:spPr>
          <a:xfrm>
            <a:off x="11204470" y="37203"/>
            <a:ext cx="766867" cy="766866"/>
          </a:xfrm>
          <a:prstGeom prst="rect">
            <a:avLst/>
          </a:prstGeom>
          <a:ln w="12700">
            <a:miter lim="400000"/>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AB05A-F018-F931-ABD9-D8331EF6100E}"/>
              </a:ext>
            </a:extLst>
          </p:cNvPr>
          <p:cNvSpPr>
            <a:spLocks noGrp="1"/>
          </p:cNvSpPr>
          <p:nvPr>
            <p:ph type="body" sz="quarter" idx="21"/>
          </p:nvPr>
        </p:nvSpPr>
        <p:spPr>
          <a:xfrm>
            <a:off x="572770" y="597201"/>
            <a:ext cx="6315710" cy="467390"/>
          </a:xfrm>
        </p:spPr>
        <p:txBody>
          <a:bodyPr/>
          <a:lstStyle/>
          <a:p>
            <a:r>
              <a:rPr lang="en-US" sz="4400" dirty="0">
                <a:solidFill>
                  <a:schemeClr val="tx1"/>
                </a:solidFill>
              </a:rPr>
              <a:t>Wave 2 -6</a:t>
            </a:r>
          </a:p>
        </p:txBody>
      </p:sp>
      <p:sp>
        <p:nvSpPr>
          <p:cNvPr id="3" name="TextBox 2">
            <a:extLst>
              <a:ext uri="{FF2B5EF4-FFF2-40B4-BE49-F238E27FC236}">
                <a16:creationId xmlns:a16="http://schemas.microsoft.com/office/drawing/2014/main" id="{B3123DBC-F34F-D363-1BE8-A55D48060AD6}"/>
              </a:ext>
            </a:extLst>
          </p:cNvPr>
          <p:cNvSpPr txBox="1"/>
          <p:nvPr/>
        </p:nvSpPr>
        <p:spPr>
          <a:xfrm>
            <a:off x="514985" y="1736488"/>
            <a:ext cx="7491095"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a:ea typeface="+mj-ea"/>
                <a:cs typeface="Helvetica"/>
                <a:sym typeface="Helvetica"/>
              </a:rPr>
              <a:t>Classic Race Skis: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a:ea typeface="+mj-ea"/>
                <a:cs typeface="Helvetica"/>
                <a:sym typeface="Helvetica"/>
              </a:rPr>
              <a:t>Universal and Cold</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Helvetica"/>
              <a:ea typeface="+mj-ea"/>
              <a:cs typeface="Helvetica"/>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a:ea typeface="+mj-ea"/>
                <a:cs typeface="Helvetica"/>
                <a:sym typeface="Helvetica"/>
              </a:rPr>
              <a:t>Skate Race Skis: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a:ea typeface="+mj-ea"/>
                <a:cs typeface="Helvetica"/>
                <a:sym typeface="Helvetica"/>
              </a:rPr>
              <a:t>Universal and Hard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a:ea typeface="+mj-ea"/>
                <a:cs typeface="Helvetica"/>
                <a:sym typeface="Helvetica"/>
              </a:rPr>
              <a:t>Conditions</a:t>
            </a:r>
          </a:p>
        </p:txBody>
      </p:sp>
      <p:sp>
        <p:nvSpPr>
          <p:cNvPr id="4" name="TextBox 3">
            <a:extLst>
              <a:ext uri="{FF2B5EF4-FFF2-40B4-BE49-F238E27FC236}">
                <a16:creationId xmlns:a16="http://schemas.microsoft.com/office/drawing/2014/main" id="{FD74E973-FB2A-D277-80DA-7A1B5925CF27}"/>
              </a:ext>
            </a:extLst>
          </p:cNvPr>
          <p:cNvSpPr txBox="1"/>
          <p:nvPr/>
        </p:nvSpPr>
        <p:spPr>
          <a:xfrm>
            <a:off x="2343785" y="5824701"/>
            <a:ext cx="11504295"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Helvetica"/>
                <a:ea typeface="+mj-ea"/>
                <a:cs typeface="Helvetica"/>
                <a:sym typeface="Helvetica"/>
              </a:rPr>
              <a:t>But what does any of this mean?</a:t>
            </a:r>
          </a:p>
        </p:txBody>
      </p:sp>
      <p:pic>
        <p:nvPicPr>
          <p:cNvPr id="5" name="Picture 4">
            <a:extLst>
              <a:ext uri="{FF2B5EF4-FFF2-40B4-BE49-F238E27FC236}">
                <a16:creationId xmlns:a16="http://schemas.microsoft.com/office/drawing/2014/main" id="{E5A948AA-8CB5-1ECE-A988-E8826FB864C8}"/>
              </a:ext>
            </a:extLst>
          </p:cNvPr>
          <p:cNvPicPr>
            <a:picLocks noChangeAspect="1"/>
          </p:cNvPicPr>
          <p:nvPr/>
        </p:nvPicPr>
        <p:blipFill>
          <a:blip r:embed="rId2"/>
          <a:stretch>
            <a:fillRect/>
          </a:stretch>
        </p:blipFill>
        <p:spPr>
          <a:xfrm>
            <a:off x="7640129" y="1796730"/>
            <a:ext cx="4551871" cy="3356074"/>
          </a:xfrm>
          <a:prstGeom prst="rect">
            <a:avLst/>
          </a:prstGeom>
        </p:spPr>
      </p:pic>
    </p:spTree>
    <p:extLst>
      <p:ext uri="{BB962C8B-B14F-4D97-AF65-F5344CB8AC3E}">
        <p14:creationId xmlns:p14="http://schemas.microsoft.com/office/powerpoint/2010/main" val="100584138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Bilde 9" descr="Et bilde som inneholder spiller, stang, mørk, stående&#10;&#10;Automatisk generert beskrivelse">
            <a:extLst>
              <a:ext uri="{FF2B5EF4-FFF2-40B4-BE49-F238E27FC236}">
                <a16:creationId xmlns:a16="http://schemas.microsoft.com/office/drawing/2014/main" id="{E67D63C5-8C60-4335-AC06-D6FFC4D86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130" r="43193"/>
          <a:stretch>
            <a:fillRect/>
          </a:stretch>
        </p:blipFill>
        <p:spPr bwMode="auto">
          <a:xfrm rot="5400000">
            <a:off x="5757506" y="-4533138"/>
            <a:ext cx="965200" cy="1143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Bilde 12">
            <a:extLst>
              <a:ext uri="{FF2B5EF4-FFF2-40B4-BE49-F238E27FC236}">
                <a16:creationId xmlns:a16="http://schemas.microsoft.com/office/drawing/2014/main" id="{00A5A4FF-E221-49DE-8435-4D98FC31B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863" r="43193"/>
          <a:stretch>
            <a:fillRect/>
          </a:stretch>
        </p:blipFill>
        <p:spPr bwMode="auto">
          <a:xfrm rot="5400000">
            <a:off x="5746507" y="-1700873"/>
            <a:ext cx="1212850" cy="1145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Bilde 7">
            <a:extLst>
              <a:ext uri="{FF2B5EF4-FFF2-40B4-BE49-F238E27FC236}">
                <a16:creationId xmlns:a16="http://schemas.microsoft.com/office/drawing/2014/main" id="{814A6503-7817-4C00-AEFA-29AC46E1D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863" r="43193"/>
          <a:stretch>
            <a:fillRect/>
          </a:stretch>
        </p:blipFill>
        <p:spPr bwMode="auto">
          <a:xfrm rot="5400000">
            <a:off x="5743332" y="-1391311"/>
            <a:ext cx="1212850" cy="1145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Bilde 11" descr="Et bilde som inneholder spiller, stang, mørk, stående&#10;&#10;Automatisk generert beskrivelse">
            <a:extLst>
              <a:ext uri="{FF2B5EF4-FFF2-40B4-BE49-F238E27FC236}">
                <a16:creationId xmlns:a16="http://schemas.microsoft.com/office/drawing/2014/main" id="{DD011ABD-1BA4-4A27-A338-DC81CFEFB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130" r="43193"/>
          <a:stretch>
            <a:fillRect/>
          </a:stretch>
        </p:blipFill>
        <p:spPr bwMode="auto">
          <a:xfrm rot="5400000">
            <a:off x="5747981" y="-4221988"/>
            <a:ext cx="965200" cy="1143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a:extLst>
              <a:ext uri="{FF2B5EF4-FFF2-40B4-BE49-F238E27FC236}">
                <a16:creationId xmlns:a16="http://schemas.microsoft.com/office/drawing/2014/main" id="{CEC4289C-2CAB-4F5D-957C-9DA86E5D5E9F}"/>
              </a:ext>
            </a:extLst>
          </p:cNvPr>
          <p:cNvSpPr txBox="1"/>
          <p:nvPr/>
        </p:nvSpPr>
        <p:spPr>
          <a:xfrm>
            <a:off x="1282840" y="1587695"/>
            <a:ext cx="1019572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2400" b="1" i="0" u="sng"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Race Pro Classic</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nb-NO" sz="1800" b="0" i="0" u="none" strike="noStrike" kern="1200" cap="none" spc="0" normalizeH="0" baseline="0" noProof="0" dirty="0" err="1">
                <a:ln>
                  <a:noFill/>
                </a:ln>
                <a:solidFill>
                  <a:prstClr val="black"/>
                </a:solidFill>
                <a:effectLst/>
                <a:uLnTx/>
                <a:uFillTx/>
                <a:latin typeface="Avenir Book" panose="020B0503020203020204" pitchFamily="34" charset="-78"/>
                <a:ea typeface="+mn-ea"/>
                <a:cs typeface="Avenir Book" panose="020B0503020203020204" pitchFamily="34" charset="-78"/>
              </a:rPr>
              <a:t>Sizes</a:t>
            </a: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182, 187, 192, 197, 202, 207</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Sidecut: 43-44-44</a:t>
            </a: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Carbon Construction</a:t>
            </a: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Lightweight PR100X core</a:t>
            </a: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endParaRP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endParaRPr>
          </a:p>
        </p:txBody>
      </p:sp>
      <p:sp>
        <p:nvSpPr>
          <p:cNvPr id="3" name="TekstSylinder 2">
            <a:extLst>
              <a:ext uri="{FF2B5EF4-FFF2-40B4-BE49-F238E27FC236}">
                <a16:creationId xmlns:a16="http://schemas.microsoft.com/office/drawing/2014/main" id="{1071897E-42D0-4FE9-AF66-1803E2AA198E}"/>
              </a:ext>
            </a:extLst>
          </p:cNvPr>
          <p:cNvSpPr txBox="1"/>
          <p:nvPr/>
        </p:nvSpPr>
        <p:spPr>
          <a:xfrm>
            <a:off x="1291213" y="4593826"/>
            <a:ext cx="1019572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2400" b="1" i="0" u="sng"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Race Speed Classic</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nb-NO" sz="1800" b="0" i="0" u="none" strike="noStrike" kern="1200" cap="none" spc="0" normalizeH="0" baseline="0" noProof="0" dirty="0" err="1">
                <a:ln>
                  <a:noFill/>
                </a:ln>
                <a:solidFill>
                  <a:prstClr val="black"/>
                </a:solidFill>
                <a:effectLst/>
                <a:uLnTx/>
                <a:uFillTx/>
                <a:latin typeface="Avenir Book" panose="020B0503020203020204" pitchFamily="34" charset="-78"/>
                <a:ea typeface="+mn-ea"/>
                <a:cs typeface="Avenir Book" panose="020B0503020203020204" pitchFamily="34" charset="-78"/>
              </a:rPr>
              <a:t>Sizes</a:t>
            </a: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182, 187, 192, 197, 202, 207</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nb-NO"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Sidecut: 43-44-44</a:t>
            </a: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Carbon Construction</a:t>
            </a: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rPr>
              <a:t> Polycell core</a:t>
            </a: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mn-cs"/>
            </a:endParaRPr>
          </a:p>
          <a:p>
            <a:pPr marL="285750" marR="0" lvl="0" indent="-285750" algn="l" defTabSz="914400" rtl="0" eaLnBrk="0" fontAlgn="base" latinLnBrk="0" hangingPunct="0">
              <a:lnSpc>
                <a:spcPct val="100000"/>
              </a:lnSpc>
              <a:spcBef>
                <a:spcPts val="0"/>
              </a:spcBef>
              <a:spcAft>
                <a:spcPts val="0"/>
              </a:spcAft>
              <a:buClrTx/>
              <a:buSzTx/>
              <a:buFont typeface="Arial,Sans-Serif"/>
              <a:buChar char="•"/>
              <a:tabLst/>
              <a:defRPr/>
            </a:pPr>
            <a:endParaRPr kumimoji="0" lang="en-US" sz="1800" b="0" i="0" u="none" strike="noStrike" kern="1200" cap="none" spc="0" normalizeH="0" baseline="0" noProof="0" dirty="0">
              <a:ln>
                <a:noFill/>
              </a:ln>
              <a:solidFill>
                <a:prstClr val="black"/>
              </a:solidFill>
              <a:effectLst/>
              <a:uLnTx/>
              <a:uFillTx/>
              <a:latin typeface="Avenir Book" panose="020B0503020203020204" pitchFamily="34" charset="-78"/>
              <a:ea typeface="+mn-ea"/>
              <a:cs typeface="Avenir Book" panose="020B0503020203020204" pitchFamily="34" charset="-78"/>
            </a:endParaRPr>
          </a:p>
        </p:txBody>
      </p:sp>
      <p:pic>
        <p:nvPicPr>
          <p:cNvPr id="5" name="Bilde 4">
            <a:extLst>
              <a:ext uri="{FF2B5EF4-FFF2-40B4-BE49-F238E27FC236}">
                <a16:creationId xmlns:a16="http://schemas.microsoft.com/office/drawing/2014/main" id="{CB53AAF2-A039-2B46-8598-33188D661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275" y="4750006"/>
            <a:ext cx="3594100" cy="1257300"/>
          </a:xfrm>
          <a:prstGeom prst="rect">
            <a:avLst/>
          </a:prstGeom>
        </p:spPr>
      </p:pic>
      <p:pic>
        <p:nvPicPr>
          <p:cNvPr id="7" name="Bilde 6">
            <a:extLst>
              <a:ext uri="{FF2B5EF4-FFF2-40B4-BE49-F238E27FC236}">
                <a16:creationId xmlns:a16="http://schemas.microsoft.com/office/drawing/2014/main" id="{C0BE467B-6431-7E4E-9E43-80C95586B0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4706" y="1783256"/>
            <a:ext cx="3594100" cy="1257300"/>
          </a:xfrm>
          <a:prstGeom prst="rect">
            <a:avLst/>
          </a:prstGeom>
        </p:spPr>
      </p:pic>
    </p:spTree>
  </p:cSld>
  <p:clrMapOvr>
    <a:masterClrMapping/>
  </p:clrMapOvr>
</p:sld>
</file>

<file path=ppt/theme/theme1.xml><?xml version="1.0" encoding="utf-8"?>
<a:theme xmlns:a="http://schemas.openxmlformats.org/drawingml/2006/main" name="4_Larissa">
  <a:themeElements>
    <a:clrScheme name="3_Lariss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3_Larissa">
      <a:majorFont>
        <a:latin typeface="Helvetica"/>
        <a:ea typeface="Helvetica"/>
        <a:cs typeface="Helvetica"/>
      </a:majorFont>
      <a:minorFont>
        <a:latin typeface="Calibri"/>
        <a:ea typeface="Calibri"/>
        <a:cs typeface="Calibri"/>
      </a:minorFont>
    </a:fontScheme>
    <a:fmtScheme name="3_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s pp till salgsmöte" id="{7C4132EC-0D9B-4A41-BF6E-5A64C3C0F3B6}" vid="{DC146590-B0B5-1747-82DF-C270AF36C01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TotalTime>
  <Words>1401</Words>
  <Application>Microsoft Office PowerPoint</Application>
  <PresentationFormat>Widescreen</PresentationFormat>
  <Paragraphs>246</Paragraphs>
  <Slides>19</Slides>
  <Notes>4</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19</vt:i4>
      </vt:variant>
    </vt:vector>
  </HeadingPairs>
  <TitlesOfParts>
    <vt:vector size="38" baseType="lpstr">
      <vt:lpstr>Aptos</vt:lpstr>
      <vt:lpstr>Arial</vt:lpstr>
      <vt:lpstr>Arial,Sans-Serif</vt:lpstr>
      <vt:lpstr>Avenir</vt:lpstr>
      <vt:lpstr>Avenir</vt:lpstr>
      <vt:lpstr>Avenir Book</vt:lpstr>
      <vt:lpstr>Avenir Heavy</vt:lpstr>
      <vt:lpstr>Calibri</vt:lpstr>
      <vt:lpstr>Calibri Light</vt:lpstr>
      <vt:lpstr>Helvetica</vt:lpstr>
      <vt:lpstr>Pill Gothic 600mg Lt</vt:lpstr>
      <vt:lpstr>Pill Gothic 600mg Regular</vt:lpstr>
      <vt:lpstr>Proxima Nova</vt:lpstr>
      <vt:lpstr>Proxima Nova Medium</vt:lpstr>
      <vt:lpstr>Wingdings</vt:lpstr>
      <vt:lpstr>4_Larissa</vt:lpstr>
      <vt:lpstr>Office tema</vt:lpstr>
      <vt:lpstr>1_Office tema</vt:lpstr>
      <vt:lpstr>2_Office tema</vt:lpstr>
      <vt:lpstr>Gear for Every Wave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Gear for Every Wave </dc:title>
  <dc:creator>Nichole Bathe</dc:creator>
  <cp:lastModifiedBy>Nichole Bathe</cp:lastModifiedBy>
  <cp:revision>1</cp:revision>
  <dcterms:created xsi:type="dcterms:W3CDTF">2024-01-15T16:14:24Z</dcterms:created>
  <dcterms:modified xsi:type="dcterms:W3CDTF">2024-01-15T17:03:52Z</dcterms:modified>
</cp:coreProperties>
</file>