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57" r:id="rId5"/>
    <p:sldId id="260" r:id="rId6"/>
    <p:sldId id="263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B6D8E-EBBC-42AE-9DA8-5518C0FEE9D6}" v="13" dt="2024-01-18T06:08:56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" userId="ba107499ea18110e" providerId="LiveId" clId="{3F2B6D8E-EBBC-42AE-9DA8-5518C0FEE9D6}"/>
    <pc:docChg chg="undo custSel addSld delSld modSld sldOrd">
      <pc:chgData name="jennie" userId="ba107499ea18110e" providerId="LiveId" clId="{3F2B6D8E-EBBC-42AE-9DA8-5518C0FEE9D6}" dt="2024-01-18T06:16:13.102" v="5581" actId="207"/>
      <pc:docMkLst>
        <pc:docMk/>
      </pc:docMkLst>
      <pc:sldChg chg="addSp delSp modSp mod setBg addAnim">
        <pc:chgData name="jennie" userId="ba107499ea18110e" providerId="LiveId" clId="{3F2B6D8E-EBBC-42AE-9DA8-5518C0FEE9D6}" dt="2024-01-18T05:57:47.926" v="5302" actId="26606"/>
        <pc:sldMkLst>
          <pc:docMk/>
          <pc:sldMk cId="3077165553" sldId="256"/>
        </pc:sldMkLst>
        <pc:spChg chg="mod">
          <ac:chgData name="jennie" userId="ba107499ea18110e" providerId="LiveId" clId="{3F2B6D8E-EBBC-42AE-9DA8-5518C0FEE9D6}" dt="2024-01-18T05:57:47.926" v="5302" actId="26606"/>
          <ac:spMkLst>
            <pc:docMk/>
            <pc:sldMk cId="3077165553" sldId="256"/>
            <ac:spMk id="2" creationId="{5D996BDD-22F6-2070-4C2D-E749858F3371}"/>
          </ac:spMkLst>
        </pc:spChg>
        <pc:spChg chg="mod">
          <ac:chgData name="jennie" userId="ba107499ea18110e" providerId="LiveId" clId="{3F2B6D8E-EBBC-42AE-9DA8-5518C0FEE9D6}" dt="2024-01-18T05:57:47.926" v="5302" actId="26606"/>
          <ac:spMkLst>
            <pc:docMk/>
            <pc:sldMk cId="3077165553" sldId="256"/>
            <ac:spMk id="3" creationId="{26F299F3-655D-FEC6-F787-BF7A1A6C1504}"/>
          </ac:spMkLst>
        </pc:spChg>
        <pc:spChg chg="add del">
          <ac:chgData name="jennie" userId="ba107499ea18110e" providerId="LiveId" clId="{3F2B6D8E-EBBC-42AE-9DA8-5518C0FEE9D6}" dt="2024-01-18T05:57:47.926" v="5302" actId="26606"/>
          <ac:spMkLst>
            <pc:docMk/>
            <pc:sldMk cId="3077165553" sldId="256"/>
            <ac:spMk id="10" creationId="{25D5C296-F4B1-4AE5-8EEB-9FEB7ED17780}"/>
          </ac:spMkLst>
        </pc:spChg>
        <pc:spChg chg="add del">
          <ac:chgData name="jennie" userId="ba107499ea18110e" providerId="LiveId" clId="{3F2B6D8E-EBBC-42AE-9DA8-5518C0FEE9D6}" dt="2024-01-18T05:57:47.926" v="5302" actId="26606"/>
          <ac:spMkLst>
            <pc:docMk/>
            <pc:sldMk cId="3077165553" sldId="256"/>
            <ac:spMk id="12" creationId="{9C1ACE66-194D-48C4-A14A-6933B35283F6}"/>
          </ac:spMkLst>
        </pc:spChg>
        <pc:spChg chg="add del">
          <ac:chgData name="jennie" userId="ba107499ea18110e" providerId="LiveId" clId="{3F2B6D8E-EBBC-42AE-9DA8-5518C0FEE9D6}" dt="2024-01-18T05:57:47.926" v="5302" actId="26606"/>
          <ac:spMkLst>
            <pc:docMk/>
            <pc:sldMk cId="3077165553" sldId="256"/>
            <ac:spMk id="14" creationId="{025B886A-7ED1-4B77-819B-76ACBEFB07D0}"/>
          </ac:spMkLst>
        </pc:spChg>
        <pc:spChg chg="add del">
          <ac:chgData name="jennie" userId="ba107499ea18110e" providerId="LiveId" clId="{3F2B6D8E-EBBC-42AE-9DA8-5518C0FEE9D6}" dt="2024-01-18T05:57:47.926" v="5302" actId="26606"/>
          <ac:spMkLst>
            <pc:docMk/>
            <pc:sldMk cId="3077165553" sldId="256"/>
            <ac:spMk id="19" creationId="{8A4DBD17-19AD-4376-A55A-C527EF944522}"/>
          </ac:spMkLst>
        </pc:spChg>
        <pc:spChg chg="add del">
          <ac:chgData name="jennie" userId="ba107499ea18110e" providerId="LiveId" clId="{3F2B6D8E-EBBC-42AE-9DA8-5518C0FEE9D6}" dt="2024-01-18T05:57:47.926" v="5302" actId="26606"/>
          <ac:spMkLst>
            <pc:docMk/>
            <pc:sldMk cId="3077165553" sldId="256"/>
            <ac:spMk id="21" creationId="{7DB7C943-6BFC-4A35-8DFA-0B204CD18B00}"/>
          </ac:spMkLst>
        </pc:spChg>
        <pc:spChg chg="add del">
          <ac:chgData name="jennie" userId="ba107499ea18110e" providerId="LiveId" clId="{3F2B6D8E-EBBC-42AE-9DA8-5518C0FEE9D6}" dt="2024-01-18T05:57:47.926" v="5302" actId="26606"/>
          <ac:spMkLst>
            <pc:docMk/>
            <pc:sldMk cId="3077165553" sldId="256"/>
            <ac:spMk id="23" creationId="{79DF27D9-327F-4301-A56A-9A8EC61E6B4E}"/>
          </ac:spMkLst>
        </pc:spChg>
        <pc:picChg chg="mod ord">
          <ac:chgData name="jennie" userId="ba107499ea18110e" providerId="LiveId" clId="{3F2B6D8E-EBBC-42AE-9DA8-5518C0FEE9D6}" dt="2024-01-18T05:57:47.926" v="5302" actId="26606"/>
          <ac:picMkLst>
            <pc:docMk/>
            <pc:sldMk cId="3077165553" sldId="256"/>
            <ac:picMk id="5" creationId="{2EB3B53B-BE6D-54B4-2B4F-FF174D299A2E}"/>
          </ac:picMkLst>
        </pc:picChg>
      </pc:sldChg>
      <pc:sldChg chg="modSp mod">
        <pc:chgData name="jennie" userId="ba107499ea18110e" providerId="LiveId" clId="{3F2B6D8E-EBBC-42AE-9DA8-5518C0FEE9D6}" dt="2024-01-18T06:03:27.371" v="5374" actId="255"/>
        <pc:sldMkLst>
          <pc:docMk/>
          <pc:sldMk cId="318888267" sldId="257"/>
        </pc:sldMkLst>
        <pc:spChg chg="mod">
          <ac:chgData name="jennie" userId="ba107499ea18110e" providerId="LiveId" clId="{3F2B6D8E-EBBC-42AE-9DA8-5518C0FEE9D6}" dt="2024-01-18T06:03:05.966" v="5373" actId="20577"/>
          <ac:spMkLst>
            <pc:docMk/>
            <pc:sldMk cId="318888267" sldId="257"/>
            <ac:spMk id="3" creationId="{AF7F8BA6-19C2-1AD1-D361-D6245E0F1EB9}"/>
          </ac:spMkLst>
        </pc:spChg>
        <pc:spChg chg="mod">
          <ac:chgData name="jennie" userId="ba107499ea18110e" providerId="LiveId" clId="{3F2B6D8E-EBBC-42AE-9DA8-5518C0FEE9D6}" dt="2024-01-18T06:03:27.371" v="5374" actId="255"/>
          <ac:spMkLst>
            <pc:docMk/>
            <pc:sldMk cId="318888267" sldId="257"/>
            <ac:spMk id="4" creationId="{975CF961-C7B5-8CA3-BF1C-C0A25CC88439}"/>
          </ac:spMkLst>
        </pc:spChg>
      </pc:sldChg>
      <pc:sldChg chg="addSp delSp modSp mod setBg">
        <pc:chgData name="jennie" userId="ba107499ea18110e" providerId="LiveId" clId="{3F2B6D8E-EBBC-42AE-9DA8-5518C0FEE9D6}" dt="2024-01-18T05:54:30.853" v="5291" actId="26606"/>
        <pc:sldMkLst>
          <pc:docMk/>
          <pc:sldMk cId="2274486520" sldId="258"/>
        </pc:sldMkLst>
        <pc:spChg chg="mod">
          <ac:chgData name="jennie" userId="ba107499ea18110e" providerId="LiveId" clId="{3F2B6D8E-EBBC-42AE-9DA8-5518C0FEE9D6}" dt="2024-01-18T05:54:30.853" v="5291" actId="26606"/>
          <ac:spMkLst>
            <pc:docMk/>
            <pc:sldMk cId="2274486520" sldId="258"/>
            <ac:spMk id="2" creationId="{0BC3BF54-9984-922C-D84E-847F392A95A3}"/>
          </ac:spMkLst>
        </pc:spChg>
        <pc:spChg chg="add del mod">
          <ac:chgData name="jennie" userId="ba107499ea18110e" providerId="LiveId" clId="{3F2B6D8E-EBBC-42AE-9DA8-5518C0FEE9D6}" dt="2024-01-18T05:54:30.853" v="5291" actId="26606"/>
          <ac:spMkLst>
            <pc:docMk/>
            <pc:sldMk cId="2274486520" sldId="258"/>
            <ac:spMk id="3" creationId="{2E3CD112-06ED-7571-8675-D240A4424ACB}"/>
          </ac:spMkLst>
        </pc:spChg>
        <pc:spChg chg="add del">
          <ac:chgData name="jennie" userId="ba107499ea18110e" providerId="LiveId" clId="{3F2B6D8E-EBBC-42AE-9DA8-5518C0FEE9D6}" dt="2024-01-18T05:54:23.134" v="5288" actId="26606"/>
          <ac:spMkLst>
            <pc:docMk/>
            <pc:sldMk cId="2274486520" sldId="258"/>
            <ac:spMk id="8" creationId="{80516254-1D9F-4F3A-9870-3A3280BE2BFE}"/>
          </ac:spMkLst>
        </pc:spChg>
        <pc:spChg chg="add del">
          <ac:chgData name="jennie" userId="ba107499ea18110e" providerId="LiveId" clId="{3F2B6D8E-EBBC-42AE-9DA8-5518C0FEE9D6}" dt="2024-01-18T05:54:23.134" v="5288" actId="26606"/>
          <ac:spMkLst>
            <pc:docMk/>
            <pc:sldMk cId="2274486520" sldId="258"/>
            <ac:spMk id="10" creationId="{FC14672B-27A5-4CDA-ABAF-5E4CF4B41C23}"/>
          </ac:spMkLst>
        </pc:spChg>
        <pc:spChg chg="add del">
          <ac:chgData name="jennie" userId="ba107499ea18110e" providerId="LiveId" clId="{3F2B6D8E-EBBC-42AE-9DA8-5518C0FEE9D6}" dt="2024-01-18T05:54:23.134" v="5288" actId="26606"/>
          <ac:spMkLst>
            <pc:docMk/>
            <pc:sldMk cId="2274486520" sldId="258"/>
            <ac:spMk id="14" creationId="{9A206779-5C74-4555-94BC-5845C92EC3A8}"/>
          </ac:spMkLst>
        </pc:spChg>
        <pc:graphicFrameChg chg="add del">
          <ac:chgData name="jennie" userId="ba107499ea18110e" providerId="LiveId" clId="{3F2B6D8E-EBBC-42AE-9DA8-5518C0FEE9D6}" dt="2024-01-18T05:54:30.821" v="5290" actId="26606"/>
          <ac:graphicFrameMkLst>
            <pc:docMk/>
            <pc:sldMk cId="2274486520" sldId="258"/>
            <ac:graphicFrameMk id="5" creationId="{DD2E02AC-FB6D-E264-3F88-B55E02A61CF2}"/>
          </ac:graphicFrameMkLst>
        </pc:graphicFrameChg>
        <pc:graphicFrameChg chg="add">
          <ac:chgData name="jennie" userId="ba107499ea18110e" providerId="LiveId" clId="{3F2B6D8E-EBBC-42AE-9DA8-5518C0FEE9D6}" dt="2024-01-18T05:54:30.853" v="5291" actId="26606"/>
          <ac:graphicFrameMkLst>
            <pc:docMk/>
            <pc:sldMk cId="2274486520" sldId="258"/>
            <ac:graphicFrameMk id="7" creationId="{6B99FD30-4804-3461-DAA7-C7A458638D51}"/>
          </ac:graphicFrameMkLst>
        </pc:graphicFrameChg>
        <pc:cxnChg chg="add del">
          <ac:chgData name="jennie" userId="ba107499ea18110e" providerId="LiveId" clId="{3F2B6D8E-EBBC-42AE-9DA8-5518C0FEE9D6}" dt="2024-01-18T05:54:23.134" v="5288" actId="26606"/>
          <ac:cxnSpMkLst>
            <pc:docMk/>
            <pc:sldMk cId="2274486520" sldId="258"/>
            <ac:cxnSpMk id="12" creationId="{8D89589C-2C90-4407-A995-05EC3DD7AB14}"/>
          </ac:cxnSpMkLst>
        </pc:cxnChg>
      </pc:sldChg>
      <pc:sldChg chg="addSp delSp modSp mod setBg">
        <pc:chgData name="jennie" userId="ba107499ea18110e" providerId="LiveId" clId="{3F2B6D8E-EBBC-42AE-9DA8-5518C0FEE9D6}" dt="2024-01-18T06:08:56.939" v="5529" actId="20577"/>
        <pc:sldMkLst>
          <pc:docMk/>
          <pc:sldMk cId="2380240560" sldId="259"/>
        </pc:sldMkLst>
        <pc:spChg chg="mod">
          <ac:chgData name="jennie" userId="ba107499ea18110e" providerId="LiveId" clId="{3F2B6D8E-EBBC-42AE-9DA8-5518C0FEE9D6}" dt="2024-01-18T05:54:36.803" v="5292" actId="26606"/>
          <ac:spMkLst>
            <pc:docMk/>
            <pc:sldMk cId="2380240560" sldId="259"/>
            <ac:spMk id="2" creationId="{0FEEE063-71B4-50F4-DE07-2866F4230521}"/>
          </ac:spMkLst>
        </pc:spChg>
        <pc:spChg chg="del mod">
          <ac:chgData name="jennie" userId="ba107499ea18110e" providerId="LiveId" clId="{3F2B6D8E-EBBC-42AE-9DA8-5518C0FEE9D6}" dt="2024-01-18T05:54:36.803" v="5292" actId="26606"/>
          <ac:spMkLst>
            <pc:docMk/>
            <pc:sldMk cId="2380240560" sldId="259"/>
            <ac:spMk id="3" creationId="{BDEE5B4B-A293-70D0-457A-8B0001D490F9}"/>
          </ac:spMkLst>
        </pc:spChg>
        <pc:graphicFrameChg chg="add mod">
          <ac:chgData name="jennie" userId="ba107499ea18110e" providerId="LiveId" clId="{3F2B6D8E-EBBC-42AE-9DA8-5518C0FEE9D6}" dt="2024-01-18T06:08:56.939" v="5529" actId="20577"/>
          <ac:graphicFrameMkLst>
            <pc:docMk/>
            <pc:sldMk cId="2380240560" sldId="259"/>
            <ac:graphicFrameMk id="5" creationId="{A55CC608-F51E-4BC9-93F8-118C89141362}"/>
          </ac:graphicFrameMkLst>
        </pc:graphicFrameChg>
      </pc:sldChg>
      <pc:sldChg chg="addSp modSp mod ord setBg setClrOvrMap">
        <pc:chgData name="jennie" userId="ba107499ea18110e" providerId="LiveId" clId="{3F2B6D8E-EBBC-42AE-9DA8-5518C0FEE9D6}" dt="2024-01-18T06:04:37.294" v="5378" actId="167"/>
        <pc:sldMkLst>
          <pc:docMk/>
          <pc:sldMk cId="876045267" sldId="260"/>
        </pc:sldMkLst>
        <pc:spChg chg="mod">
          <ac:chgData name="jennie" userId="ba107499ea18110e" providerId="LiveId" clId="{3F2B6D8E-EBBC-42AE-9DA8-5518C0FEE9D6}" dt="2024-01-18T06:03:45.294" v="5375" actId="113"/>
          <ac:spMkLst>
            <pc:docMk/>
            <pc:sldMk cId="876045267" sldId="260"/>
            <ac:spMk id="2" creationId="{272D16E9-5DF7-57D5-3128-323A9FFD9800}"/>
          </ac:spMkLst>
        </pc:spChg>
        <pc:spChg chg="mod ord">
          <ac:chgData name="jennie" userId="ba107499ea18110e" providerId="LiveId" clId="{3F2B6D8E-EBBC-42AE-9DA8-5518C0FEE9D6}" dt="2024-01-18T06:04:15.645" v="5376" actId="167"/>
          <ac:spMkLst>
            <pc:docMk/>
            <pc:sldMk cId="876045267" sldId="260"/>
            <ac:spMk id="3" creationId="{75A0AA14-A987-4EC7-0D76-1B42D1408E6A}"/>
          </ac:spMkLst>
        </pc:spChg>
        <pc:spChg chg="mod ord">
          <ac:chgData name="jennie" userId="ba107499ea18110e" providerId="LiveId" clId="{3F2B6D8E-EBBC-42AE-9DA8-5518C0FEE9D6}" dt="2024-01-18T06:04:37.294" v="5378" actId="167"/>
          <ac:spMkLst>
            <pc:docMk/>
            <pc:sldMk cId="876045267" sldId="260"/>
            <ac:spMk id="5" creationId="{695E7DD7-58FB-CA3D-555E-EFB2FDFB27FB}"/>
          </ac:spMkLst>
        </pc:spChg>
        <pc:spChg chg="add">
          <ac:chgData name="jennie" userId="ba107499ea18110e" providerId="LiveId" clId="{3F2B6D8E-EBBC-42AE-9DA8-5518C0FEE9D6}" dt="2024-01-18T05:54:56.107" v="5293" actId="26606"/>
          <ac:spMkLst>
            <pc:docMk/>
            <pc:sldMk cId="876045267" sldId="260"/>
            <ac:spMk id="22" creationId="{845DB188-4006-4207-A473-B4B569C5B5FE}"/>
          </ac:spMkLst>
        </pc:spChg>
        <pc:spChg chg="add">
          <ac:chgData name="jennie" userId="ba107499ea18110e" providerId="LiveId" clId="{3F2B6D8E-EBBC-42AE-9DA8-5518C0FEE9D6}" dt="2024-01-18T05:54:56.107" v="5293" actId="26606"/>
          <ac:spMkLst>
            <pc:docMk/>
            <pc:sldMk cId="876045267" sldId="260"/>
            <ac:spMk id="24" creationId="{BAB4522D-D095-4687-BFB3-976E665AD4F6}"/>
          </ac:spMkLst>
        </pc:spChg>
        <pc:spChg chg="add">
          <ac:chgData name="jennie" userId="ba107499ea18110e" providerId="LiveId" clId="{3F2B6D8E-EBBC-42AE-9DA8-5518C0FEE9D6}" dt="2024-01-18T05:54:56.107" v="5293" actId="26606"/>
          <ac:spMkLst>
            <pc:docMk/>
            <pc:sldMk cId="876045267" sldId="260"/>
            <ac:spMk id="26" creationId="{5492F9E5-5B28-4104-9CDF-100EE9D852A0}"/>
          </ac:spMkLst>
        </pc:spChg>
        <pc:spChg chg="add">
          <ac:chgData name="jennie" userId="ba107499ea18110e" providerId="LiveId" clId="{3F2B6D8E-EBBC-42AE-9DA8-5518C0FEE9D6}" dt="2024-01-18T05:54:56.107" v="5293" actId="26606"/>
          <ac:spMkLst>
            <pc:docMk/>
            <pc:sldMk cId="876045267" sldId="260"/>
            <ac:spMk id="28" creationId="{F4A3EBA2-184A-4C53-80BF-FB3A6AC355BD}"/>
          </ac:spMkLst>
        </pc:spChg>
        <pc:spChg chg="add">
          <ac:chgData name="jennie" userId="ba107499ea18110e" providerId="LiveId" clId="{3F2B6D8E-EBBC-42AE-9DA8-5518C0FEE9D6}" dt="2024-01-18T05:54:56.107" v="5293" actId="26606"/>
          <ac:spMkLst>
            <pc:docMk/>
            <pc:sldMk cId="876045267" sldId="260"/>
            <ac:spMk id="30" creationId="{7438EFCD-B361-4EDD-A82E-EF6FE99C1B60}"/>
          </ac:spMkLst>
        </pc:spChg>
        <pc:spChg chg="add">
          <ac:chgData name="jennie" userId="ba107499ea18110e" providerId="LiveId" clId="{3F2B6D8E-EBBC-42AE-9DA8-5518C0FEE9D6}" dt="2024-01-18T05:54:56.107" v="5293" actId="26606"/>
          <ac:spMkLst>
            <pc:docMk/>
            <pc:sldMk cId="876045267" sldId="260"/>
            <ac:spMk id="32" creationId="{5D5DB082-BCCB-4994-AEE1-EF25FDAC82A8}"/>
          </ac:spMkLst>
        </pc:spChg>
        <pc:picChg chg="mod">
          <ac:chgData name="jennie" userId="ba107499ea18110e" providerId="LiveId" clId="{3F2B6D8E-EBBC-42AE-9DA8-5518C0FEE9D6}" dt="2024-01-18T05:54:56.107" v="5293" actId="26606"/>
          <ac:picMkLst>
            <pc:docMk/>
            <pc:sldMk cId="876045267" sldId="260"/>
            <ac:picMk id="15" creationId="{2DC2B2B1-F626-33FF-8B87-6562715E2F25}"/>
          </ac:picMkLst>
        </pc:picChg>
        <pc:picChg chg="mod">
          <ac:chgData name="jennie" userId="ba107499ea18110e" providerId="LiveId" clId="{3F2B6D8E-EBBC-42AE-9DA8-5518C0FEE9D6}" dt="2024-01-18T05:58:50.890" v="5304" actId="1076"/>
          <ac:picMkLst>
            <pc:docMk/>
            <pc:sldMk cId="876045267" sldId="260"/>
            <ac:picMk id="17" creationId="{1E70C497-B39C-CA59-BA60-EDBDA1B60DCC}"/>
          </ac:picMkLst>
        </pc:picChg>
      </pc:sldChg>
      <pc:sldChg chg="del ord">
        <pc:chgData name="jennie" userId="ba107499ea18110e" providerId="LiveId" clId="{3F2B6D8E-EBBC-42AE-9DA8-5518C0FEE9D6}" dt="2024-01-18T05:11:18.558" v="1521" actId="2696"/>
        <pc:sldMkLst>
          <pc:docMk/>
          <pc:sldMk cId="1658036794" sldId="261"/>
        </pc:sldMkLst>
      </pc:sldChg>
      <pc:sldChg chg="addSp delSp modSp new mod">
        <pc:chgData name="jennie" userId="ba107499ea18110e" providerId="LiveId" clId="{3F2B6D8E-EBBC-42AE-9DA8-5518C0FEE9D6}" dt="2024-01-18T06:09:49.181" v="5541" actId="20577"/>
        <pc:sldMkLst>
          <pc:docMk/>
          <pc:sldMk cId="1521930415" sldId="262"/>
        </pc:sldMkLst>
        <pc:spChg chg="mod">
          <ac:chgData name="jennie" userId="ba107499ea18110e" providerId="LiveId" clId="{3F2B6D8E-EBBC-42AE-9DA8-5518C0FEE9D6}" dt="2024-01-18T06:09:49.181" v="5541" actId="20577"/>
          <ac:spMkLst>
            <pc:docMk/>
            <pc:sldMk cId="1521930415" sldId="262"/>
            <ac:spMk id="2" creationId="{53B433DD-9A9B-30B9-D1EB-E9E83FE7DDAA}"/>
          </ac:spMkLst>
        </pc:spChg>
        <pc:spChg chg="del">
          <ac:chgData name="jennie" userId="ba107499ea18110e" providerId="LiveId" clId="{3F2B6D8E-EBBC-42AE-9DA8-5518C0FEE9D6}" dt="2024-01-18T05:01:16.847" v="934" actId="21"/>
          <ac:spMkLst>
            <pc:docMk/>
            <pc:sldMk cId="1521930415" sldId="262"/>
            <ac:spMk id="3" creationId="{21DA5A44-2270-0C63-AC12-7BB8B388918D}"/>
          </ac:spMkLst>
        </pc:spChg>
        <pc:spChg chg="add del mod">
          <ac:chgData name="jennie" userId="ba107499ea18110e" providerId="LiveId" clId="{3F2B6D8E-EBBC-42AE-9DA8-5518C0FEE9D6}" dt="2024-01-18T04:26:32.178" v="12"/>
          <ac:spMkLst>
            <pc:docMk/>
            <pc:sldMk cId="1521930415" sldId="262"/>
            <ac:spMk id="4" creationId="{FA0AA78A-292E-037A-7640-880F99533D4A}"/>
          </ac:spMkLst>
        </pc:spChg>
        <pc:spChg chg="add mod">
          <ac:chgData name="jennie" userId="ba107499ea18110e" providerId="LiveId" clId="{3F2B6D8E-EBBC-42AE-9DA8-5518C0FEE9D6}" dt="2024-01-18T04:51:44.027" v="140" actId="20577"/>
          <ac:spMkLst>
            <pc:docMk/>
            <pc:sldMk cId="1521930415" sldId="262"/>
            <ac:spMk id="5" creationId="{B92CC93F-E32B-773C-B820-AF9C6A107EF7}"/>
          </ac:spMkLst>
        </pc:spChg>
      </pc:sldChg>
      <pc:sldChg chg="addSp delSp modSp new mod ord setBg setClrOvrMap">
        <pc:chgData name="jennie" userId="ba107499ea18110e" providerId="LiveId" clId="{3F2B6D8E-EBBC-42AE-9DA8-5518C0FEE9D6}" dt="2024-01-18T06:16:13.102" v="5581" actId="207"/>
        <pc:sldMkLst>
          <pc:docMk/>
          <pc:sldMk cId="1475251825" sldId="263"/>
        </pc:sldMkLst>
        <pc:spChg chg="mod">
          <ac:chgData name="jennie" userId="ba107499ea18110e" providerId="LiveId" clId="{3F2B6D8E-EBBC-42AE-9DA8-5518C0FEE9D6}" dt="2024-01-18T06:15:41.342" v="5573" actId="26606"/>
          <ac:spMkLst>
            <pc:docMk/>
            <pc:sldMk cId="1475251825" sldId="263"/>
            <ac:spMk id="2" creationId="{5CE7C277-DDC9-11A0-2C6F-018CC0AF5C66}"/>
          </ac:spMkLst>
        </pc:spChg>
        <pc:spChg chg="mod">
          <ac:chgData name="jennie" userId="ba107499ea18110e" providerId="LiveId" clId="{3F2B6D8E-EBBC-42AE-9DA8-5518C0FEE9D6}" dt="2024-01-18T06:16:13.102" v="5581" actId="207"/>
          <ac:spMkLst>
            <pc:docMk/>
            <pc:sldMk cId="1475251825" sldId="263"/>
            <ac:spMk id="3" creationId="{6D0AD47A-8F86-EFE0-6CCA-1D0B4CD74A9D}"/>
          </ac:spMkLst>
        </pc:spChg>
        <pc:spChg chg="add del">
          <ac:chgData name="jennie" userId="ba107499ea18110e" providerId="LiveId" clId="{3F2B6D8E-EBBC-42AE-9DA8-5518C0FEE9D6}" dt="2024-01-18T05:53:44.358" v="5261" actId="26606"/>
          <ac:spMkLst>
            <pc:docMk/>
            <pc:sldMk cId="1475251825" sldId="263"/>
            <ac:spMk id="8" creationId="{5DB23C2B-2054-4D8B-9E98-9190F8E05EAD}"/>
          </ac:spMkLst>
        </pc:spChg>
        <pc:spChg chg="add del">
          <ac:chgData name="jennie" userId="ba107499ea18110e" providerId="LiveId" clId="{3F2B6D8E-EBBC-42AE-9DA8-5518C0FEE9D6}" dt="2024-01-18T05:53:44.358" v="5261" actId="26606"/>
          <ac:spMkLst>
            <pc:docMk/>
            <pc:sldMk cId="1475251825" sldId="263"/>
            <ac:spMk id="10" creationId="{8797B5BC-9873-45F9-97D6-298FB5AF08FF}"/>
          </ac:spMkLst>
        </pc:spChg>
        <pc:spChg chg="add del">
          <ac:chgData name="jennie" userId="ba107499ea18110e" providerId="LiveId" clId="{3F2B6D8E-EBBC-42AE-9DA8-5518C0FEE9D6}" dt="2024-01-18T05:53:44.358" v="5261" actId="26606"/>
          <ac:spMkLst>
            <pc:docMk/>
            <pc:sldMk cId="1475251825" sldId="263"/>
            <ac:spMk id="12" creationId="{665C2FCD-09A4-4B4B-AA73-F330DFE91799}"/>
          </ac:spMkLst>
        </pc:spChg>
        <pc:spChg chg="add del">
          <ac:chgData name="jennie" userId="ba107499ea18110e" providerId="LiveId" clId="{3F2B6D8E-EBBC-42AE-9DA8-5518C0FEE9D6}" dt="2024-01-18T06:14:20.152" v="5559" actId="26606"/>
          <ac:spMkLst>
            <pc:docMk/>
            <pc:sldMk cId="1475251825" sldId="263"/>
            <ac:spMk id="14" creationId="{5DB23C2B-2054-4D8B-9E98-9190F8E05EAD}"/>
          </ac:spMkLst>
        </pc:spChg>
        <pc:spChg chg="add del">
          <ac:chgData name="jennie" userId="ba107499ea18110e" providerId="LiveId" clId="{3F2B6D8E-EBBC-42AE-9DA8-5518C0FEE9D6}" dt="2024-01-18T06:14:20.152" v="5559" actId="26606"/>
          <ac:spMkLst>
            <pc:docMk/>
            <pc:sldMk cId="1475251825" sldId="263"/>
            <ac:spMk id="15" creationId="{8797B5BC-9873-45F9-97D6-298FB5AF08FF}"/>
          </ac:spMkLst>
        </pc:spChg>
        <pc:spChg chg="add del">
          <ac:chgData name="jennie" userId="ba107499ea18110e" providerId="LiveId" clId="{3F2B6D8E-EBBC-42AE-9DA8-5518C0FEE9D6}" dt="2024-01-18T06:14:20.152" v="5559" actId="26606"/>
          <ac:spMkLst>
            <pc:docMk/>
            <pc:sldMk cId="1475251825" sldId="263"/>
            <ac:spMk id="16" creationId="{665C2FCD-09A4-4B4B-AA73-F330DFE91799}"/>
          </ac:spMkLst>
        </pc:spChg>
        <pc:spChg chg="add del">
          <ac:chgData name="jennie" userId="ba107499ea18110e" providerId="LiveId" clId="{3F2B6D8E-EBBC-42AE-9DA8-5518C0FEE9D6}" dt="2024-01-18T06:14:34.435" v="5562" actId="26606"/>
          <ac:spMkLst>
            <pc:docMk/>
            <pc:sldMk cId="1475251825" sldId="263"/>
            <ac:spMk id="21" creationId="{5DB23C2B-2054-4D8B-9E98-9190F8E05EAD}"/>
          </ac:spMkLst>
        </pc:spChg>
        <pc:spChg chg="add del">
          <ac:chgData name="jennie" userId="ba107499ea18110e" providerId="LiveId" clId="{3F2B6D8E-EBBC-42AE-9DA8-5518C0FEE9D6}" dt="2024-01-18T05:59:19.505" v="5306" actId="26606"/>
          <ac:spMkLst>
            <pc:docMk/>
            <pc:sldMk cId="1475251825" sldId="263"/>
            <ac:spMk id="22" creationId="{886D4068-D045-48B0-9A00-198F2FE4B57C}"/>
          </ac:spMkLst>
        </pc:spChg>
        <pc:spChg chg="add del">
          <ac:chgData name="jennie" userId="ba107499ea18110e" providerId="LiveId" clId="{3F2B6D8E-EBBC-42AE-9DA8-5518C0FEE9D6}" dt="2024-01-18T06:14:34.435" v="5562" actId="26606"/>
          <ac:spMkLst>
            <pc:docMk/>
            <pc:sldMk cId="1475251825" sldId="263"/>
            <ac:spMk id="23" creationId="{8797B5BC-9873-45F9-97D6-298FB5AF08FF}"/>
          </ac:spMkLst>
        </pc:spChg>
        <pc:spChg chg="add del">
          <ac:chgData name="jennie" userId="ba107499ea18110e" providerId="LiveId" clId="{3F2B6D8E-EBBC-42AE-9DA8-5518C0FEE9D6}" dt="2024-01-18T05:59:19.505" v="5306" actId="26606"/>
          <ac:spMkLst>
            <pc:docMk/>
            <pc:sldMk cId="1475251825" sldId="263"/>
            <ac:spMk id="24" creationId="{12664C4B-AAE2-4AA0-8918-134E8086F37E}"/>
          </ac:spMkLst>
        </pc:spChg>
        <pc:spChg chg="add del">
          <ac:chgData name="jennie" userId="ba107499ea18110e" providerId="LiveId" clId="{3F2B6D8E-EBBC-42AE-9DA8-5518C0FEE9D6}" dt="2024-01-18T06:14:34.435" v="5562" actId="26606"/>
          <ac:spMkLst>
            <pc:docMk/>
            <pc:sldMk cId="1475251825" sldId="263"/>
            <ac:spMk id="25" creationId="{665C2FCD-09A4-4B4B-AA73-F330DFE91799}"/>
          </ac:spMkLst>
        </pc:spChg>
        <pc:spChg chg="add del">
          <ac:chgData name="jennie" userId="ba107499ea18110e" providerId="LiveId" clId="{3F2B6D8E-EBBC-42AE-9DA8-5518C0FEE9D6}" dt="2024-01-18T05:59:19.505" v="5306" actId="26606"/>
          <ac:spMkLst>
            <pc:docMk/>
            <pc:sldMk cId="1475251825" sldId="263"/>
            <ac:spMk id="26" creationId="{616F9FD8-4CFE-4C77-8F29-5D801C57E2AB}"/>
          </ac:spMkLst>
        </pc:spChg>
        <pc:spChg chg="add del">
          <ac:chgData name="jennie" userId="ba107499ea18110e" providerId="LiveId" clId="{3F2B6D8E-EBBC-42AE-9DA8-5518C0FEE9D6}" dt="2024-01-18T06:15:30.482" v="5572" actId="26606"/>
          <ac:spMkLst>
            <pc:docMk/>
            <pc:sldMk cId="1475251825" sldId="263"/>
            <ac:spMk id="30" creationId="{29DC5A77-10C9-4ECF-B7EB-8D917F36A9EE}"/>
          </ac:spMkLst>
        </pc:spChg>
        <pc:spChg chg="add del">
          <ac:chgData name="jennie" userId="ba107499ea18110e" providerId="LiveId" clId="{3F2B6D8E-EBBC-42AE-9DA8-5518C0FEE9D6}" dt="2024-01-18T06:15:30.482" v="5572" actId="26606"/>
          <ac:spMkLst>
            <pc:docMk/>
            <pc:sldMk cId="1475251825" sldId="263"/>
            <ac:spMk id="32" creationId="{2FFE28B5-FB16-49A9-B851-3C35FAC0CACB}"/>
          </ac:spMkLst>
        </pc:spChg>
        <pc:spChg chg="add del">
          <ac:chgData name="jennie" userId="ba107499ea18110e" providerId="LiveId" clId="{3F2B6D8E-EBBC-42AE-9DA8-5518C0FEE9D6}" dt="2024-01-18T06:15:30.482" v="5572" actId="26606"/>
          <ac:spMkLst>
            <pc:docMk/>
            <pc:sldMk cId="1475251825" sldId="263"/>
            <ac:spMk id="34" creationId="{01014442-855A-4E0F-8D09-C314661A48B9}"/>
          </ac:spMkLst>
        </pc:spChg>
        <pc:spChg chg="add del">
          <ac:chgData name="jennie" userId="ba107499ea18110e" providerId="LiveId" clId="{3F2B6D8E-EBBC-42AE-9DA8-5518C0FEE9D6}" dt="2024-01-18T06:15:30.482" v="5572" actId="26606"/>
          <ac:spMkLst>
            <pc:docMk/>
            <pc:sldMk cId="1475251825" sldId="263"/>
            <ac:spMk id="36" creationId="{9B1ABF09-86CF-414E-88A5-2B84CC7232A9}"/>
          </ac:spMkLst>
        </pc:spChg>
        <pc:spChg chg="add del">
          <ac:chgData name="jennie" userId="ba107499ea18110e" providerId="LiveId" clId="{3F2B6D8E-EBBC-42AE-9DA8-5518C0FEE9D6}" dt="2024-01-18T06:15:30.482" v="5572" actId="26606"/>
          <ac:spMkLst>
            <pc:docMk/>
            <pc:sldMk cId="1475251825" sldId="263"/>
            <ac:spMk id="38" creationId="{3FE91770-CDBB-4D24-94E5-AD484F36CE87}"/>
          </ac:spMkLst>
        </pc:spChg>
        <pc:spChg chg="add del">
          <ac:chgData name="jennie" userId="ba107499ea18110e" providerId="LiveId" clId="{3F2B6D8E-EBBC-42AE-9DA8-5518C0FEE9D6}" dt="2024-01-18T06:15:41.342" v="5573" actId="26606"/>
          <ac:spMkLst>
            <pc:docMk/>
            <pc:sldMk cId="1475251825" sldId="263"/>
            <ac:spMk id="43" creationId="{7EDBA180-F7F5-43E0-B455-5FC16E257372}"/>
          </ac:spMkLst>
        </pc:spChg>
        <pc:spChg chg="add del">
          <ac:chgData name="jennie" userId="ba107499ea18110e" providerId="LiveId" clId="{3F2B6D8E-EBBC-42AE-9DA8-5518C0FEE9D6}" dt="2024-01-18T06:15:41.342" v="5573" actId="26606"/>
          <ac:spMkLst>
            <pc:docMk/>
            <pc:sldMk cId="1475251825" sldId="263"/>
            <ac:spMk id="45" creationId="{FCA42AC7-0102-4C6B-A360-D98DDCD5D0D1}"/>
          </ac:spMkLst>
        </pc:spChg>
        <pc:spChg chg="add del">
          <ac:chgData name="jennie" userId="ba107499ea18110e" providerId="LiveId" clId="{3F2B6D8E-EBBC-42AE-9DA8-5518C0FEE9D6}" dt="2024-01-18T06:15:41.342" v="5573" actId="26606"/>
          <ac:spMkLst>
            <pc:docMk/>
            <pc:sldMk cId="1475251825" sldId="263"/>
            <ac:spMk id="47" creationId="{D1EAD543-1503-4630-AAE6-E315D68A50AF}"/>
          </ac:spMkLst>
        </pc:spChg>
        <pc:spChg chg="add">
          <ac:chgData name="jennie" userId="ba107499ea18110e" providerId="LiveId" clId="{3F2B6D8E-EBBC-42AE-9DA8-5518C0FEE9D6}" dt="2024-01-18T06:15:41.342" v="5573" actId="26606"/>
          <ac:spMkLst>
            <pc:docMk/>
            <pc:sldMk cId="1475251825" sldId="263"/>
            <ac:spMk id="53" creationId="{886D4068-D045-48B0-9A00-198F2FE4B57C}"/>
          </ac:spMkLst>
        </pc:spChg>
        <pc:spChg chg="add">
          <ac:chgData name="jennie" userId="ba107499ea18110e" providerId="LiveId" clId="{3F2B6D8E-EBBC-42AE-9DA8-5518C0FEE9D6}" dt="2024-01-18T06:15:41.342" v="5573" actId="26606"/>
          <ac:spMkLst>
            <pc:docMk/>
            <pc:sldMk cId="1475251825" sldId="263"/>
            <ac:spMk id="55" creationId="{12664C4B-AAE2-4AA0-8918-134E8086F37E}"/>
          </ac:spMkLst>
        </pc:spChg>
        <pc:spChg chg="add">
          <ac:chgData name="jennie" userId="ba107499ea18110e" providerId="LiveId" clId="{3F2B6D8E-EBBC-42AE-9DA8-5518C0FEE9D6}" dt="2024-01-18T06:15:41.342" v="5573" actId="26606"/>
          <ac:spMkLst>
            <pc:docMk/>
            <pc:sldMk cId="1475251825" sldId="263"/>
            <ac:spMk id="57" creationId="{616F9FD8-4CFE-4C77-8F29-5D801C57E2AB}"/>
          </ac:spMkLst>
        </pc:spChg>
        <pc:picChg chg="add del">
          <ac:chgData name="jennie" userId="ba107499ea18110e" providerId="LiveId" clId="{3F2B6D8E-EBBC-42AE-9DA8-5518C0FEE9D6}" dt="2024-01-18T05:59:19.505" v="5306" actId="26606"/>
          <ac:picMkLst>
            <pc:docMk/>
            <pc:sldMk cId="1475251825" sldId="263"/>
            <ac:picMk id="18" creationId="{C9FE0E66-B1D3-A094-9F6D-527336F353B9}"/>
          </ac:picMkLst>
        </pc:picChg>
        <pc:picChg chg="add">
          <ac:chgData name="jennie" userId="ba107499ea18110e" providerId="LiveId" clId="{3F2B6D8E-EBBC-42AE-9DA8-5518C0FEE9D6}" dt="2024-01-18T06:15:41.342" v="5573" actId="26606"/>
          <ac:picMkLst>
            <pc:docMk/>
            <pc:sldMk cId="1475251825" sldId="263"/>
            <ac:picMk id="49" creationId="{116F6594-2257-76F6-D8C4-19226E5FB64F}"/>
          </ac:picMkLst>
        </pc:picChg>
      </pc:sldChg>
      <pc:sldChg chg="modSp new del mod">
        <pc:chgData name="jennie" userId="ba107499ea18110e" providerId="LiveId" clId="{3F2B6D8E-EBBC-42AE-9DA8-5518C0FEE9D6}" dt="2024-01-18T05:28:17.621" v="3171" actId="2696"/>
        <pc:sldMkLst>
          <pc:docMk/>
          <pc:sldMk cId="3328534380" sldId="264"/>
        </pc:sldMkLst>
        <pc:spChg chg="mod">
          <ac:chgData name="jennie" userId="ba107499ea18110e" providerId="LiveId" clId="{3F2B6D8E-EBBC-42AE-9DA8-5518C0FEE9D6}" dt="2024-01-18T05:26:31.417" v="3027" actId="20577"/>
          <ac:spMkLst>
            <pc:docMk/>
            <pc:sldMk cId="3328534380" sldId="264"/>
            <ac:spMk id="2" creationId="{34CE781F-A4EB-8F74-63F6-3E7FCF6A9A35}"/>
          </ac:spMkLst>
        </pc:spChg>
        <pc:spChg chg="mod">
          <ac:chgData name="jennie" userId="ba107499ea18110e" providerId="LiveId" clId="{3F2B6D8E-EBBC-42AE-9DA8-5518C0FEE9D6}" dt="2024-01-18T05:28:05.886" v="3169" actId="21"/>
          <ac:spMkLst>
            <pc:docMk/>
            <pc:sldMk cId="3328534380" sldId="264"/>
            <ac:spMk id="3" creationId="{2DAEB455-98E3-9D56-D899-44D78239A399}"/>
          </ac:spMkLst>
        </pc:spChg>
      </pc:sldChg>
      <pc:sldChg chg="addSp modSp new mod setBg">
        <pc:chgData name="jennie" userId="ba107499ea18110e" providerId="LiveId" clId="{3F2B6D8E-EBBC-42AE-9DA8-5518C0FEE9D6}" dt="2024-01-18T06:12:21.747" v="5551" actId="27636"/>
        <pc:sldMkLst>
          <pc:docMk/>
          <pc:sldMk cId="2610096914" sldId="265"/>
        </pc:sldMkLst>
        <pc:spChg chg="mod">
          <ac:chgData name="jennie" userId="ba107499ea18110e" providerId="LiveId" clId="{3F2B6D8E-EBBC-42AE-9DA8-5518C0FEE9D6}" dt="2024-01-18T06:11:40.796" v="5542" actId="26606"/>
          <ac:spMkLst>
            <pc:docMk/>
            <pc:sldMk cId="2610096914" sldId="265"/>
            <ac:spMk id="2" creationId="{96545E4E-1CDA-E3B0-7C02-C0DE77FAD029}"/>
          </ac:spMkLst>
        </pc:spChg>
        <pc:spChg chg="mod">
          <ac:chgData name="jennie" userId="ba107499ea18110e" providerId="LiveId" clId="{3F2B6D8E-EBBC-42AE-9DA8-5518C0FEE9D6}" dt="2024-01-18T06:12:21.747" v="5551" actId="27636"/>
          <ac:spMkLst>
            <pc:docMk/>
            <pc:sldMk cId="2610096914" sldId="265"/>
            <ac:spMk id="3" creationId="{59DE3E3B-EE31-BD59-A58A-3CB434899DEE}"/>
          </ac:spMkLst>
        </pc:spChg>
        <pc:spChg chg="add">
          <ac:chgData name="jennie" userId="ba107499ea18110e" providerId="LiveId" clId="{3F2B6D8E-EBBC-42AE-9DA8-5518C0FEE9D6}" dt="2024-01-18T06:11:40.796" v="5542" actId="26606"/>
          <ac:spMkLst>
            <pc:docMk/>
            <pc:sldMk cId="2610096914" sldId="265"/>
            <ac:spMk id="8" creationId="{80516254-1D9F-4F3A-9870-3A3280BE2BFE}"/>
          </ac:spMkLst>
        </pc:spChg>
        <pc:spChg chg="add">
          <ac:chgData name="jennie" userId="ba107499ea18110e" providerId="LiveId" clId="{3F2B6D8E-EBBC-42AE-9DA8-5518C0FEE9D6}" dt="2024-01-18T06:11:40.796" v="5542" actId="26606"/>
          <ac:spMkLst>
            <pc:docMk/>
            <pc:sldMk cId="2610096914" sldId="265"/>
            <ac:spMk id="10" creationId="{FC14672B-27A5-4CDA-ABAF-5E4CF4B41C23}"/>
          </ac:spMkLst>
        </pc:spChg>
        <pc:spChg chg="add">
          <ac:chgData name="jennie" userId="ba107499ea18110e" providerId="LiveId" clId="{3F2B6D8E-EBBC-42AE-9DA8-5518C0FEE9D6}" dt="2024-01-18T06:11:40.796" v="5542" actId="26606"/>
          <ac:spMkLst>
            <pc:docMk/>
            <pc:sldMk cId="2610096914" sldId="265"/>
            <ac:spMk id="14" creationId="{9A206779-5C74-4555-94BC-5845C92EC3A8}"/>
          </ac:spMkLst>
        </pc:spChg>
        <pc:cxnChg chg="add">
          <ac:chgData name="jennie" userId="ba107499ea18110e" providerId="LiveId" clId="{3F2B6D8E-EBBC-42AE-9DA8-5518C0FEE9D6}" dt="2024-01-18T06:11:40.796" v="5542" actId="26606"/>
          <ac:cxnSpMkLst>
            <pc:docMk/>
            <pc:sldMk cId="2610096914" sldId="265"/>
            <ac:cxnSpMk id="12" creationId="{8D89589C-2C90-4407-A995-05EC3DD7AB14}"/>
          </ac:cxnSpMkLst>
        </pc:cxnChg>
      </pc:sldChg>
      <pc:sldChg chg="modSp new mod">
        <pc:chgData name="jennie" userId="ba107499ea18110e" providerId="LiveId" clId="{3F2B6D8E-EBBC-42AE-9DA8-5518C0FEE9D6}" dt="2024-01-18T06:07:57.164" v="5512" actId="14100"/>
        <pc:sldMkLst>
          <pc:docMk/>
          <pc:sldMk cId="3705805689" sldId="266"/>
        </pc:sldMkLst>
        <pc:spChg chg="mod">
          <ac:chgData name="jennie" userId="ba107499ea18110e" providerId="LiveId" clId="{3F2B6D8E-EBBC-42AE-9DA8-5518C0FEE9D6}" dt="2024-01-18T05:32:23.699" v="3719" actId="20577"/>
          <ac:spMkLst>
            <pc:docMk/>
            <pc:sldMk cId="3705805689" sldId="266"/>
            <ac:spMk id="2" creationId="{B16A6D08-80B0-50D2-34F5-F31A27FDA762}"/>
          </ac:spMkLst>
        </pc:spChg>
        <pc:spChg chg="mod">
          <ac:chgData name="jennie" userId="ba107499ea18110e" providerId="LiveId" clId="{3F2B6D8E-EBBC-42AE-9DA8-5518C0FEE9D6}" dt="2024-01-18T06:07:57.164" v="5512" actId="14100"/>
          <ac:spMkLst>
            <pc:docMk/>
            <pc:sldMk cId="3705805689" sldId="266"/>
            <ac:spMk id="3" creationId="{8CC620A0-612B-4BF7-A896-AF66D6D6B4F3}"/>
          </ac:spMkLst>
        </pc:spChg>
      </pc:sldChg>
      <pc:sldChg chg="addSp delSp modSp new mod setBg">
        <pc:chgData name="jennie" userId="ba107499ea18110e" providerId="LiveId" clId="{3F2B6D8E-EBBC-42AE-9DA8-5518C0FEE9D6}" dt="2024-01-18T06:13:36.766" v="5556" actId="26606"/>
        <pc:sldMkLst>
          <pc:docMk/>
          <pc:sldMk cId="2682506695" sldId="267"/>
        </pc:sldMkLst>
        <pc:spChg chg="mod">
          <ac:chgData name="jennie" userId="ba107499ea18110e" providerId="LiveId" clId="{3F2B6D8E-EBBC-42AE-9DA8-5518C0FEE9D6}" dt="2024-01-18T06:13:36.766" v="5556" actId="26606"/>
          <ac:spMkLst>
            <pc:docMk/>
            <pc:sldMk cId="2682506695" sldId="267"/>
            <ac:spMk id="2" creationId="{F5FC89BE-3AC3-51A3-1A7F-7F7838E3CF3D}"/>
          </ac:spMkLst>
        </pc:spChg>
        <pc:spChg chg="add del mod">
          <ac:chgData name="jennie" userId="ba107499ea18110e" providerId="LiveId" clId="{3F2B6D8E-EBBC-42AE-9DA8-5518C0FEE9D6}" dt="2024-01-18T06:13:36.766" v="5556" actId="26606"/>
          <ac:spMkLst>
            <pc:docMk/>
            <pc:sldMk cId="2682506695" sldId="267"/>
            <ac:spMk id="3" creationId="{8288A86C-40D0-5C84-4592-03892BA966A6}"/>
          </ac:spMkLst>
        </pc:spChg>
        <pc:spChg chg="add del">
          <ac:chgData name="jennie" userId="ba107499ea18110e" providerId="LiveId" clId="{3F2B6D8E-EBBC-42AE-9DA8-5518C0FEE9D6}" dt="2024-01-18T06:13:36.752" v="5555" actId="26606"/>
          <ac:spMkLst>
            <pc:docMk/>
            <pc:sldMk cId="2682506695" sldId="267"/>
            <ac:spMk id="8" creationId="{8288A86C-40D0-5C84-4592-03892BA966A6}"/>
          </ac:spMkLst>
        </pc:spChg>
        <pc:spChg chg="add del">
          <ac:chgData name="jennie" userId="ba107499ea18110e" providerId="LiveId" clId="{3F2B6D8E-EBBC-42AE-9DA8-5518C0FEE9D6}" dt="2024-01-18T06:13:36.752" v="5555" actId="26606"/>
          <ac:spMkLst>
            <pc:docMk/>
            <pc:sldMk cId="2682506695" sldId="267"/>
            <ac:spMk id="9" creationId="{886D4068-D045-48B0-9A00-198F2FE4B57C}"/>
          </ac:spMkLst>
        </pc:spChg>
        <pc:spChg chg="add">
          <ac:chgData name="jennie" userId="ba107499ea18110e" providerId="LiveId" clId="{3F2B6D8E-EBBC-42AE-9DA8-5518C0FEE9D6}" dt="2024-01-18T06:13:36.766" v="5556" actId="26606"/>
          <ac:spMkLst>
            <pc:docMk/>
            <pc:sldMk cId="2682506695" sldId="267"/>
            <ac:spMk id="10" creationId="{2FFE28B5-FB16-49A9-B851-3C35FAC0CACB}"/>
          </ac:spMkLst>
        </pc:spChg>
        <pc:spChg chg="add del">
          <ac:chgData name="jennie" userId="ba107499ea18110e" providerId="LiveId" clId="{3F2B6D8E-EBBC-42AE-9DA8-5518C0FEE9D6}" dt="2024-01-18T06:13:36.752" v="5555" actId="26606"/>
          <ac:spMkLst>
            <pc:docMk/>
            <pc:sldMk cId="2682506695" sldId="267"/>
            <ac:spMk id="11" creationId="{12664C4B-AAE2-4AA0-8918-134E8086F37E}"/>
          </ac:spMkLst>
        </pc:spChg>
        <pc:spChg chg="add">
          <ac:chgData name="jennie" userId="ba107499ea18110e" providerId="LiveId" clId="{3F2B6D8E-EBBC-42AE-9DA8-5518C0FEE9D6}" dt="2024-01-18T06:13:36.766" v="5556" actId="26606"/>
          <ac:spMkLst>
            <pc:docMk/>
            <pc:sldMk cId="2682506695" sldId="267"/>
            <ac:spMk id="12" creationId="{01014442-855A-4E0F-8D09-C314661A48B9}"/>
          </ac:spMkLst>
        </pc:spChg>
        <pc:spChg chg="add del">
          <ac:chgData name="jennie" userId="ba107499ea18110e" providerId="LiveId" clId="{3F2B6D8E-EBBC-42AE-9DA8-5518C0FEE9D6}" dt="2024-01-18T06:13:36.752" v="5555" actId="26606"/>
          <ac:spMkLst>
            <pc:docMk/>
            <pc:sldMk cId="2682506695" sldId="267"/>
            <ac:spMk id="13" creationId="{616F9FD8-4CFE-4C77-8F29-5D801C57E2AB}"/>
          </ac:spMkLst>
        </pc:spChg>
        <pc:spChg chg="add">
          <ac:chgData name="jennie" userId="ba107499ea18110e" providerId="LiveId" clId="{3F2B6D8E-EBBC-42AE-9DA8-5518C0FEE9D6}" dt="2024-01-18T06:13:36.766" v="5556" actId="26606"/>
          <ac:spMkLst>
            <pc:docMk/>
            <pc:sldMk cId="2682506695" sldId="267"/>
            <ac:spMk id="14" creationId="{9B1ABF09-86CF-414E-88A5-2B84CC7232A9}"/>
          </ac:spMkLst>
        </pc:spChg>
        <pc:spChg chg="add">
          <ac:chgData name="jennie" userId="ba107499ea18110e" providerId="LiveId" clId="{3F2B6D8E-EBBC-42AE-9DA8-5518C0FEE9D6}" dt="2024-01-18T06:13:36.766" v="5556" actId="26606"/>
          <ac:spMkLst>
            <pc:docMk/>
            <pc:sldMk cId="2682506695" sldId="267"/>
            <ac:spMk id="15" creationId="{29DC5A77-10C9-4ECF-B7EB-8D917F36A9EE}"/>
          </ac:spMkLst>
        </pc:spChg>
        <pc:spChg chg="add">
          <ac:chgData name="jennie" userId="ba107499ea18110e" providerId="LiveId" clId="{3F2B6D8E-EBBC-42AE-9DA8-5518C0FEE9D6}" dt="2024-01-18T06:13:36.766" v="5556" actId="26606"/>
          <ac:spMkLst>
            <pc:docMk/>
            <pc:sldMk cId="2682506695" sldId="267"/>
            <ac:spMk id="16" creationId="{3FE91770-CDBB-4D24-94E5-AD484F36CE87}"/>
          </ac:spMkLst>
        </pc:spChg>
        <pc:spChg chg="add">
          <ac:chgData name="jennie" userId="ba107499ea18110e" providerId="LiveId" clId="{3F2B6D8E-EBBC-42AE-9DA8-5518C0FEE9D6}" dt="2024-01-18T06:13:36.766" v="5556" actId="26606"/>
          <ac:spMkLst>
            <pc:docMk/>
            <pc:sldMk cId="2682506695" sldId="267"/>
            <ac:spMk id="17" creationId="{8288A86C-40D0-5C84-4592-03892BA966A6}"/>
          </ac:spMkLst>
        </pc:spChg>
        <pc:graphicFrameChg chg="add del">
          <ac:chgData name="jennie" userId="ba107499ea18110e" providerId="LiveId" clId="{3F2B6D8E-EBBC-42AE-9DA8-5518C0FEE9D6}" dt="2024-01-18T06:13:34.286" v="5553" actId="26606"/>
          <ac:graphicFrameMkLst>
            <pc:docMk/>
            <pc:sldMk cId="2682506695" sldId="267"/>
            <ac:graphicFrameMk id="5" creationId="{00C2E932-F2AF-6BBE-D174-E3EE740EEDEC}"/>
          </ac:graphicFrameMkLst>
        </pc:graphicFrameChg>
        <pc:picChg chg="add del">
          <ac:chgData name="jennie" userId="ba107499ea18110e" providerId="LiveId" clId="{3F2B6D8E-EBBC-42AE-9DA8-5518C0FEE9D6}" dt="2024-01-18T06:13:36.752" v="5555" actId="26606"/>
          <ac:picMkLst>
            <pc:docMk/>
            <pc:sldMk cId="2682506695" sldId="267"/>
            <ac:picMk id="7" creationId="{83ED9E32-285B-1340-3AD1-E3A3C518A4E8}"/>
          </ac:picMkLst>
        </pc:picChg>
      </pc:sldChg>
      <pc:sldChg chg="addSp delSp modSp new mod setBg setClrOvrMap">
        <pc:chgData name="jennie" userId="ba107499ea18110e" providerId="LiveId" clId="{3F2B6D8E-EBBC-42AE-9DA8-5518C0FEE9D6}" dt="2024-01-18T06:13:56.031" v="5558" actId="26606"/>
        <pc:sldMkLst>
          <pc:docMk/>
          <pc:sldMk cId="728191924" sldId="268"/>
        </pc:sldMkLst>
        <pc:spChg chg="mod">
          <ac:chgData name="jennie" userId="ba107499ea18110e" providerId="LiveId" clId="{3F2B6D8E-EBBC-42AE-9DA8-5518C0FEE9D6}" dt="2024-01-18T06:13:56.031" v="5558" actId="26606"/>
          <ac:spMkLst>
            <pc:docMk/>
            <pc:sldMk cId="728191924" sldId="268"/>
            <ac:spMk id="2" creationId="{19CFC192-5F5D-134A-E186-FE2CBAD4ACAA}"/>
          </ac:spMkLst>
        </pc:spChg>
        <pc:spChg chg="del">
          <ac:chgData name="jennie" userId="ba107499ea18110e" providerId="LiveId" clId="{3F2B6D8E-EBBC-42AE-9DA8-5518C0FEE9D6}" dt="2024-01-18T05:48:19.780" v="5174" actId="931"/>
          <ac:spMkLst>
            <pc:docMk/>
            <pc:sldMk cId="728191924" sldId="268"/>
            <ac:spMk id="3" creationId="{10B8ABA3-674F-C7A9-A875-1B4D913B410C}"/>
          </ac:spMkLst>
        </pc:spChg>
        <pc:spChg chg="add del mod">
          <ac:chgData name="jennie" userId="ba107499ea18110e" providerId="LiveId" clId="{3F2B6D8E-EBBC-42AE-9DA8-5518C0FEE9D6}" dt="2024-01-18T06:13:56.031" v="5558" actId="26606"/>
          <ac:spMkLst>
            <pc:docMk/>
            <pc:sldMk cId="728191924" sldId="268"/>
            <ac:spMk id="6" creationId="{FE2CBF60-DE9D-E148-52F5-90F16E72B18E}"/>
          </ac:spMkLst>
        </pc:spChg>
        <pc:spChg chg="add del">
          <ac:chgData name="jennie" userId="ba107499ea18110e" providerId="LiveId" clId="{3F2B6D8E-EBBC-42AE-9DA8-5518C0FEE9D6}" dt="2024-01-18T06:13:56.031" v="5558" actId="26606"/>
          <ac:spMkLst>
            <pc:docMk/>
            <pc:sldMk cId="728191924" sldId="268"/>
            <ac:spMk id="10" creationId="{7974A29E-F217-AAE3-2A85-0FA45E666467}"/>
          </ac:spMkLst>
        </pc:spChg>
        <pc:spChg chg="add del">
          <ac:chgData name="jennie" userId="ba107499ea18110e" providerId="LiveId" clId="{3F2B6D8E-EBBC-42AE-9DA8-5518C0FEE9D6}" dt="2024-01-18T06:13:56.031" v="5558" actId="26606"/>
          <ac:spMkLst>
            <pc:docMk/>
            <pc:sldMk cId="728191924" sldId="268"/>
            <ac:spMk id="13" creationId="{64C9EE1D-12BB-43F7-9A2A-893578DCA63A}"/>
          </ac:spMkLst>
        </pc:spChg>
        <pc:spChg chg="add del">
          <ac:chgData name="jennie" userId="ba107499ea18110e" providerId="LiveId" clId="{3F2B6D8E-EBBC-42AE-9DA8-5518C0FEE9D6}" dt="2024-01-18T06:13:56.031" v="5558" actId="26606"/>
          <ac:spMkLst>
            <pc:docMk/>
            <pc:sldMk cId="728191924" sldId="268"/>
            <ac:spMk id="15" creationId="{43962A31-C54E-4762-B155-59777FED1C75}"/>
          </ac:spMkLst>
        </pc:spChg>
        <pc:spChg chg="add del">
          <ac:chgData name="jennie" userId="ba107499ea18110e" providerId="LiveId" clId="{3F2B6D8E-EBBC-42AE-9DA8-5518C0FEE9D6}" dt="2024-01-18T06:13:56.031" v="5558" actId="26606"/>
          <ac:spMkLst>
            <pc:docMk/>
            <pc:sldMk cId="728191924" sldId="268"/>
            <ac:spMk id="17" creationId="{6B086509-1281-468A-AAAC-1BBEDAE75736}"/>
          </ac:spMkLst>
        </pc:spChg>
        <pc:spChg chg="add del">
          <ac:chgData name="jennie" userId="ba107499ea18110e" providerId="LiveId" clId="{3F2B6D8E-EBBC-42AE-9DA8-5518C0FEE9D6}" dt="2024-01-18T06:13:56.031" v="5558" actId="26606"/>
          <ac:spMkLst>
            <pc:docMk/>
            <pc:sldMk cId="728191924" sldId="268"/>
            <ac:spMk id="19" creationId="{EEA73850-2107-4E65-85FE-EDD3F45FCDA2}"/>
          </ac:spMkLst>
        </pc:spChg>
        <pc:picChg chg="add mod">
          <ac:chgData name="jennie" userId="ba107499ea18110e" providerId="LiveId" clId="{3F2B6D8E-EBBC-42AE-9DA8-5518C0FEE9D6}" dt="2024-01-18T06:13:56.031" v="5558" actId="26606"/>
          <ac:picMkLst>
            <pc:docMk/>
            <pc:sldMk cId="728191924" sldId="268"/>
            <ac:picMk id="5" creationId="{D4E6B627-AFAC-EF8F-AFDE-1BE20ADBD806}"/>
          </ac:picMkLst>
        </pc:picChg>
      </pc:sldChg>
      <pc:sldChg chg="new del">
        <pc:chgData name="jennie" userId="ba107499ea18110e" providerId="LiveId" clId="{3F2B6D8E-EBBC-42AE-9DA8-5518C0FEE9D6}" dt="2024-01-18T05:51:30.728" v="5248" actId="2696"/>
        <pc:sldMkLst>
          <pc:docMk/>
          <pc:sldMk cId="1307555626" sldId="269"/>
        </pc:sldMkLst>
      </pc:sldChg>
      <pc:sldChg chg="new del">
        <pc:chgData name="jennie" userId="ba107499ea18110e" providerId="LiveId" clId="{3F2B6D8E-EBBC-42AE-9DA8-5518C0FEE9D6}" dt="2024-01-18T05:51:49.112" v="5250" actId="2696"/>
        <pc:sldMkLst>
          <pc:docMk/>
          <pc:sldMk cId="1595457450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E8CA1-AEB0-4E78-805E-001D6CFF216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B021F2-C1AA-4F30-A923-BDB703B65932}">
      <dgm:prSet/>
      <dgm:spPr/>
      <dgm:t>
        <a:bodyPr/>
        <a:lstStyle/>
        <a:p>
          <a:r>
            <a:rPr lang="en-US" dirty="0"/>
            <a:t>What you CAN NOT control:</a:t>
          </a:r>
        </a:p>
      </dgm:t>
    </dgm:pt>
    <dgm:pt modelId="{10D6023E-0DA3-4868-8BB2-06928784D61B}" type="parTrans" cxnId="{75FB7BD8-BFA4-4C1C-9F80-6DBA43E8F266}">
      <dgm:prSet/>
      <dgm:spPr/>
      <dgm:t>
        <a:bodyPr/>
        <a:lstStyle/>
        <a:p>
          <a:endParaRPr lang="en-US"/>
        </a:p>
      </dgm:t>
    </dgm:pt>
    <dgm:pt modelId="{1034AA02-F103-4094-8F6F-BD03A0986E5B}" type="sibTrans" cxnId="{75FB7BD8-BFA4-4C1C-9F80-6DBA43E8F266}">
      <dgm:prSet/>
      <dgm:spPr/>
      <dgm:t>
        <a:bodyPr/>
        <a:lstStyle/>
        <a:p>
          <a:endParaRPr lang="en-US"/>
        </a:p>
      </dgm:t>
    </dgm:pt>
    <dgm:pt modelId="{E603DEA7-0FC0-4747-9994-A1D6E918B913}">
      <dgm:prSet/>
      <dgm:spPr/>
      <dgm:t>
        <a:bodyPr/>
        <a:lstStyle/>
        <a:p>
          <a:r>
            <a:rPr lang="en-US"/>
            <a:t>The Weather </a:t>
          </a:r>
        </a:p>
      </dgm:t>
    </dgm:pt>
    <dgm:pt modelId="{DE86E3B9-0AA2-499A-A4E3-DF77543AEC22}" type="parTrans" cxnId="{E253523C-9025-4C44-A998-A4D648B61963}">
      <dgm:prSet/>
      <dgm:spPr/>
      <dgm:t>
        <a:bodyPr/>
        <a:lstStyle/>
        <a:p>
          <a:endParaRPr lang="en-US"/>
        </a:p>
      </dgm:t>
    </dgm:pt>
    <dgm:pt modelId="{43FD868F-ABC1-4D95-8B3A-B4B7D5879E45}" type="sibTrans" cxnId="{E253523C-9025-4C44-A998-A4D648B61963}">
      <dgm:prSet/>
      <dgm:spPr/>
      <dgm:t>
        <a:bodyPr/>
        <a:lstStyle/>
        <a:p>
          <a:endParaRPr lang="en-US"/>
        </a:p>
      </dgm:t>
    </dgm:pt>
    <dgm:pt modelId="{494065EF-E0AA-471F-80E6-86B3035C8044}">
      <dgm:prSet/>
      <dgm:spPr/>
      <dgm:t>
        <a:bodyPr/>
        <a:lstStyle/>
        <a:p>
          <a:r>
            <a:rPr lang="en-US"/>
            <a:t>Who is there, meaning start list, family, Coaches, or spectators </a:t>
          </a:r>
        </a:p>
      </dgm:t>
    </dgm:pt>
    <dgm:pt modelId="{F3EAACC4-3443-48C4-B5F2-521EEDEE8488}" type="parTrans" cxnId="{4DFD085B-2B86-4838-AA76-B4E36D5B11EA}">
      <dgm:prSet/>
      <dgm:spPr/>
      <dgm:t>
        <a:bodyPr/>
        <a:lstStyle/>
        <a:p>
          <a:endParaRPr lang="en-US"/>
        </a:p>
      </dgm:t>
    </dgm:pt>
    <dgm:pt modelId="{33829FC3-68E3-4E24-9D3C-40E113888FEE}" type="sibTrans" cxnId="{4DFD085B-2B86-4838-AA76-B4E36D5B11EA}">
      <dgm:prSet/>
      <dgm:spPr/>
      <dgm:t>
        <a:bodyPr/>
        <a:lstStyle/>
        <a:p>
          <a:endParaRPr lang="en-US"/>
        </a:p>
      </dgm:t>
    </dgm:pt>
    <dgm:pt modelId="{87084621-41E2-4777-A4A2-D316E4C602D7}">
      <dgm:prSet/>
      <dgm:spPr/>
      <dgm:t>
        <a:bodyPr/>
        <a:lstStyle/>
        <a:p>
          <a:r>
            <a:rPr lang="en-US"/>
            <a:t>What people say to you</a:t>
          </a:r>
        </a:p>
      </dgm:t>
    </dgm:pt>
    <dgm:pt modelId="{B9662B7F-0D1A-43DF-A781-BA1CE2BD7065}" type="parTrans" cxnId="{9742158F-88AC-4A0B-AC04-81E29B1945E4}">
      <dgm:prSet/>
      <dgm:spPr/>
      <dgm:t>
        <a:bodyPr/>
        <a:lstStyle/>
        <a:p>
          <a:endParaRPr lang="en-US"/>
        </a:p>
      </dgm:t>
    </dgm:pt>
    <dgm:pt modelId="{9F030140-F006-48D5-BDDA-8D43CCE11B8A}" type="sibTrans" cxnId="{9742158F-88AC-4A0B-AC04-81E29B1945E4}">
      <dgm:prSet/>
      <dgm:spPr/>
      <dgm:t>
        <a:bodyPr/>
        <a:lstStyle/>
        <a:p>
          <a:endParaRPr lang="en-US"/>
        </a:p>
      </dgm:t>
    </dgm:pt>
    <dgm:pt modelId="{46F91522-CDA0-4EBB-B3F6-88132062F7A9}">
      <dgm:prSet/>
      <dgm:spPr/>
      <dgm:t>
        <a:bodyPr/>
        <a:lstStyle/>
        <a:p>
          <a:r>
            <a:rPr lang="en-US"/>
            <a:t>What you did, or didn’t do, before this moment, right now. </a:t>
          </a:r>
        </a:p>
      </dgm:t>
    </dgm:pt>
    <dgm:pt modelId="{ED233726-D5A1-46DF-BF5D-C9FB65E0B6D5}" type="parTrans" cxnId="{46E1D53F-1655-4ED9-AE67-DE793CD45863}">
      <dgm:prSet/>
      <dgm:spPr/>
      <dgm:t>
        <a:bodyPr/>
        <a:lstStyle/>
        <a:p>
          <a:endParaRPr lang="en-US"/>
        </a:p>
      </dgm:t>
    </dgm:pt>
    <dgm:pt modelId="{9D6F20E9-41E1-41A3-A7C5-F8DA1AAE9A16}" type="sibTrans" cxnId="{46E1D53F-1655-4ED9-AE67-DE793CD45863}">
      <dgm:prSet/>
      <dgm:spPr/>
      <dgm:t>
        <a:bodyPr/>
        <a:lstStyle/>
        <a:p>
          <a:endParaRPr lang="en-US"/>
        </a:p>
      </dgm:t>
    </dgm:pt>
    <dgm:pt modelId="{657DF205-EA9B-4757-854A-0E71CAA6CE4E}">
      <dgm:prSet/>
      <dgm:spPr/>
      <dgm:t>
        <a:bodyPr/>
        <a:lstStyle/>
        <a:p>
          <a:r>
            <a:rPr lang="en-US"/>
            <a:t>Sometimes, you can only partially control your wax</a:t>
          </a:r>
        </a:p>
      </dgm:t>
    </dgm:pt>
    <dgm:pt modelId="{78C91F42-7D25-44C9-92AD-C4A1F6A50455}" type="parTrans" cxnId="{F42FDF47-6B2A-4422-ABBD-51399ABD9D17}">
      <dgm:prSet/>
      <dgm:spPr/>
      <dgm:t>
        <a:bodyPr/>
        <a:lstStyle/>
        <a:p>
          <a:endParaRPr lang="en-US"/>
        </a:p>
      </dgm:t>
    </dgm:pt>
    <dgm:pt modelId="{03624B02-22B3-4C65-941A-5A83E4C5640E}" type="sibTrans" cxnId="{F42FDF47-6B2A-4422-ABBD-51399ABD9D17}">
      <dgm:prSet/>
      <dgm:spPr/>
      <dgm:t>
        <a:bodyPr/>
        <a:lstStyle/>
        <a:p>
          <a:endParaRPr lang="en-US"/>
        </a:p>
      </dgm:t>
    </dgm:pt>
    <dgm:pt modelId="{16980393-2C53-4CCF-AEE8-3674EEEDB00E}" type="pres">
      <dgm:prSet presAssocID="{D18E8CA1-AEB0-4E78-805E-001D6CFF2166}" presName="vert0" presStyleCnt="0">
        <dgm:presLayoutVars>
          <dgm:dir/>
          <dgm:animOne val="branch"/>
          <dgm:animLvl val="lvl"/>
        </dgm:presLayoutVars>
      </dgm:prSet>
      <dgm:spPr/>
    </dgm:pt>
    <dgm:pt modelId="{792C2D12-3168-4176-89F2-4D70ED028315}" type="pres">
      <dgm:prSet presAssocID="{97B021F2-C1AA-4F30-A923-BDB703B65932}" presName="thickLine" presStyleLbl="alignNode1" presStyleIdx="0" presStyleCnt="6"/>
      <dgm:spPr/>
    </dgm:pt>
    <dgm:pt modelId="{38F97AF7-BCC1-47FC-AE87-0415230E4C02}" type="pres">
      <dgm:prSet presAssocID="{97B021F2-C1AA-4F30-A923-BDB703B65932}" presName="horz1" presStyleCnt="0"/>
      <dgm:spPr/>
    </dgm:pt>
    <dgm:pt modelId="{9C0DDC94-1FC5-4E7D-90BE-A6D72A0A031A}" type="pres">
      <dgm:prSet presAssocID="{97B021F2-C1AA-4F30-A923-BDB703B65932}" presName="tx1" presStyleLbl="revTx" presStyleIdx="0" presStyleCnt="6"/>
      <dgm:spPr/>
    </dgm:pt>
    <dgm:pt modelId="{F73964EF-60A2-4CCC-B3A2-AF2DA9BFE1C8}" type="pres">
      <dgm:prSet presAssocID="{97B021F2-C1AA-4F30-A923-BDB703B65932}" presName="vert1" presStyleCnt="0"/>
      <dgm:spPr/>
    </dgm:pt>
    <dgm:pt modelId="{F85F47E4-C099-4D44-9529-F31A94D86FA2}" type="pres">
      <dgm:prSet presAssocID="{E603DEA7-0FC0-4747-9994-A1D6E918B913}" presName="thickLine" presStyleLbl="alignNode1" presStyleIdx="1" presStyleCnt="6"/>
      <dgm:spPr/>
    </dgm:pt>
    <dgm:pt modelId="{D844BCDB-091D-4CDD-9636-41A6CA2B14DC}" type="pres">
      <dgm:prSet presAssocID="{E603DEA7-0FC0-4747-9994-A1D6E918B913}" presName="horz1" presStyleCnt="0"/>
      <dgm:spPr/>
    </dgm:pt>
    <dgm:pt modelId="{E0C79ED8-4408-43FB-858B-7ABF60915FF6}" type="pres">
      <dgm:prSet presAssocID="{E603DEA7-0FC0-4747-9994-A1D6E918B913}" presName="tx1" presStyleLbl="revTx" presStyleIdx="1" presStyleCnt="6"/>
      <dgm:spPr/>
    </dgm:pt>
    <dgm:pt modelId="{119BF925-2805-4B69-B9DA-A5376AF716E4}" type="pres">
      <dgm:prSet presAssocID="{E603DEA7-0FC0-4747-9994-A1D6E918B913}" presName="vert1" presStyleCnt="0"/>
      <dgm:spPr/>
    </dgm:pt>
    <dgm:pt modelId="{1E8FC4F2-611C-474E-821B-86BC2491ECF1}" type="pres">
      <dgm:prSet presAssocID="{494065EF-E0AA-471F-80E6-86B3035C8044}" presName="thickLine" presStyleLbl="alignNode1" presStyleIdx="2" presStyleCnt="6"/>
      <dgm:spPr/>
    </dgm:pt>
    <dgm:pt modelId="{682F9E32-5A8D-4220-B0C5-DE5AB5EFE189}" type="pres">
      <dgm:prSet presAssocID="{494065EF-E0AA-471F-80E6-86B3035C8044}" presName="horz1" presStyleCnt="0"/>
      <dgm:spPr/>
    </dgm:pt>
    <dgm:pt modelId="{DD62E847-169A-4038-A4FE-E3994B1CF254}" type="pres">
      <dgm:prSet presAssocID="{494065EF-E0AA-471F-80E6-86B3035C8044}" presName="tx1" presStyleLbl="revTx" presStyleIdx="2" presStyleCnt="6"/>
      <dgm:spPr/>
    </dgm:pt>
    <dgm:pt modelId="{59FCEDBA-AF60-469F-8751-8B521D166DA4}" type="pres">
      <dgm:prSet presAssocID="{494065EF-E0AA-471F-80E6-86B3035C8044}" presName="vert1" presStyleCnt="0"/>
      <dgm:spPr/>
    </dgm:pt>
    <dgm:pt modelId="{89621030-69E6-450B-88AC-71BCC772ED0F}" type="pres">
      <dgm:prSet presAssocID="{87084621-41E2-4777-A4A2-D316E4C602D7}" presName="thickLine" presStyleLbl="alignNode1" presStyleIdx="3" presStyleCnt="6"/>
      <dgm:spPr/>
    </dgm:pt>
    <dgm:pt modelId="{310A3653-825A-447C-951D-429A2AA8650B}" type="pres">
      <dgm:prSet presAssocID="{87084621-41E2-4777-A4A2-D316E4C602D7}" presName="horz1" presStyleCnt="0"/>
      <dgm:spPr/>
    </dgm:pt>
    <dgm:pt modelId="{5DE1EAA6-751F-4380-A4F1-E26DC5FD09DE}" type="pres">
      <dgm:prSet presAssocID="{87084621-41E2-4777-A4A2-D316E4C602D7}" presName="tx1" presStyleLbl="revTx" presStyleIdx="3" presStyleCnt="6"/>
      <dgm:spPr/>
    </dgm:pt>
    <dgm:pt modelId="{E3F85283-CA0A-44DC-9A2A-4EFD943845B0}" type="pres">
      <dgm:prSet presAssocID="{87084621-41E2-4777-A4A2-D316E4C602D7}" presName="vert1" presStyleCnt="0"/>
      <dgm:spPr/>
    </dgm:pt>
    <dgm:pt modelId="{E4DEF7D3-0BFC-40EB-AA37-A6A500A39F2A}" type="pres">
      <dgm:prSet presAssocID="{46F91522-CDA0-4EBB-B3F6-88132062F7A9}" presName="thickLine" presStyleLbl="alignNode1" presStyleIdx="4" presStyleCnt="6"/>
      <dgm:spPr/>
    </dgm:pt>
    <dgm:pt modelId="{9910FA36-FA30-4964-8030-01362C317688}" type="pres">
      <dgm:prSet presAssocID="{46F91522-CDA0-4EBB-B3F6-88132062F7A9}" presName="horz1" presStyleCnt="0"/>
      <dgm:spPr/>
    </dgm:pt>
    <dgm:pt modelId="{AD96B6D8-2841-4E0C-8DF2-E9E29ED5CFC6}" type="pres">
      <dgm:prSet presAssocID="{46F91522-CDA0-4EBB-B3F6-88132062F7A9}" presName="tx1" presStyleLbl="revTx" presStyleIdx="4" presStyleCnt="6"/>
      <dgm:spPr/>
    </dgm:pt>
    <dgm:pt modelId="{539065AF-0950-41A4-BC4A-598BF7344FA2}" type="pres">
      <dgm:prSet presAssocID="{46F91522-CDA0-4EBB-B3F6-88132062F7A9}" presName="vert1" presStyleCnt="0"/>
      <dgm:spPr/>
    </dgm:pt>
    <dgm:pt modelId="{BD7FF44A-B8F9-4677-8E16-72DFCDD07DC4}" type="pres">
      <dgm:prSet presAssocID="{657DF205-EA9B-4757-854A-0E71CAA6CE4E}" presName="thickLine" presStyleLbl="alignNode1" presStyleIdx="5" presStyleCnt="6"/>
      <dgm:spPr/>
    </dgm:pt>
    <dgm:pt modelId="{E969E885-CFFD-4FCB-9616-1B94A49F62E5}" type="pres">
      <dgm:prSet presAssocID="{657DF205-EA9B-4757-854A-0E71CAA6CE4E}" presName="horz1" presStyleCnt="0"/>
      <dgm:spPr/>
    </dgm:pt>
    <dgm:pt modelId="{FE99516B-0BED-4E93-BF62-44CA60B6953A}" type="pres">
      <dgm:prSet presAssocID="{657DF205-EA9B-4757-854A-0E71CAA6CE4E}" presName="tx1" presStyleLbl="revTx" presStyleIdx="5" presStyleCnt="6"/>
      <dgm:spPr/>
    </dgm:pt>
    <dgm:pt modelId="{07C42AE2-D494-47FB-8798-48A76CD4AAFE}" type="pres">
      <dgm:prSet presAssocID="{657DF205-EA9B-4757-854A-0E71CAA6CE4E}" presName="vert1" presStyleCnt="0"/>
      <dgm:spPr/>
    </dgm:pt>
  </dgm:ptLst>
  <dgm:cxnLst>
    <dgm:cxn modelId="{AAA1140D-1162-4985-AC37-A6D42EB99678}" type="presOf" srcId="{E603DEA7-0FC0-4747-9994-A1D6E918B913}" destId="{E0C79ED8-4408-43FB-858B-7ABF60915FF6}" srcOrd="0" destOrd="0" presId="urn:microsoft.com/office/officeart/2008/layout/LinedList"/>
    <dgm:cxn modelId="{109AAB32-7ECC-48A6-BA86-8CAA14B485E0}" type="presOf" srcId="{97B021F2-C1AA-4F30-A923-BDB703B65932}" destId="{9C0DDC94-1FC5-4E7D-90BE-A6D72A0A031A}" srcOrd="0" destOrd="0" presId="urn:microsoft.com/office/officeart/2008/layout/LinedList"/>
    <dgm:cxn modelId="{E253523C-9025-4C44-A998-A4D648B61963}" srcId="{D18E8CA1-AEB0-4E78-805E-001D6CFF2166}" destId="{E603DEA7-0FC0-4747-9994-A1D6E918B913}" srcOrd="1" destOrd="0" parTransId="{DE86E3B9-0AA2-499A-A4E3-DF77543AEC22}" sibTransId="{43FD868F-ABC1-4D95-8B3A-B4B7D5879E45}"/>
    <dgm:cxn modelId="{46E1D53F-1655-4ED9-AE67-DE793CD45863}" srcId="{D18E8CA1-AEB0-4E78-805E-001D6CFF2166}" destId="{46F91522-CDA0-4EBB-B3F6-88132062F7A9}" srcOrd="4" destOrd="0" parTransId="{ED233726-D5A1-46DF-BF5D-C9FB65E0B6D5}" sibTransId="{9D6F20E9-41E1-41A3-A7C5-F8DA1AAE9A16}"/>
    <dgm:cxn modelId="{4DFD085B-2B86-4838-AA76-B4E36D5B11EA}" srcId="{D18E8CA1-AEB0-4E78-805E-001D6CFF2166}" destId="{494065EF-E0AA-471F-80E6-86B3035C8044}" srcOrd="2" destOrd="0" parTransId="{F3EAACC4-3443-48C4-B5F2-521EEDEE8488}" sibTransId="{33829FC3-68E3-4E24-9D3C-40E113888FEE}"/>
    <dgm:cxn modelId="{423B6341-BF54-4924-A5DD-30352E01593A}" type="presOf" srcId="{87084621-41E2-4777-A4A2-D316E4C602D7}" destId="{5DE1EAA6-751F-4380-A4F1-E26DC5FD09DE}" srcOrd="0" destOrd="0" presId="urn:microsoft.com/office/officeart/2008/layout/LinedList"/>
    <dgm:cxn modelId="{F42FDF47-6B2A-4422-ABBD-51399ABD9D17}" srcId="{D18E8CA1-AEB0-4E78-805E-001D6CFF2166}" destId="{657DF205-EA9B-4757-854A-0E71CAA6CE4E}" srcOrd="5" destOrd="0" parTransId="{78C91F42-7D25-44C9-92AD-C4A1F6A50455}" sibTransId="{03624B02-22B3-4C65-941A-5A83E4C5640E}"/>
    <dgm:cxn modelId="{9742158F-88AC-4A0B-AC04-81E29B1945E4}" srcId="{D18E8CA1-AEB0-4E78-805E-001D6CFF2166}" destId="{87084621-41E2-4777-A4A2-D316E4C602D7}" srcOrd="3" destOrd="0" parTransId="{B9662B7F-0D1A-43DF-A781-BA1CE2BD7065}" sibTransId="{9F030140-F006-48D5-BDDA-8D43CCE11B8A}"/>
    <dgm:cxn modelId="{3EFE5E9C-661A-46ED-A22D-C982EF75EB2F}" type="presOf" srcId="{46F91522-CDA0-4EBB-B3F6-88132062F7A9}" destId="{AD96B6D8-2841-4E0C-8DF2-E9E29ED5CFC6}" srcOrd="0" destOrd="0" presId="urn:microsoft.com/office/officeart/2008/layout/LinedList"/>
    <dgm:cxn modelId="{DDF311A6-9C06-42C6-9437-BA3ACDA894D2}" type="presOf" srcId="{D18E8CA1-AEB0-4E78-805E-001D6CFF2166}" destId="{16980393-2C53-4CCF-AEE8-3674EEEDB00E}" srcOrd="0" destOrd="0" presId="urn:microsoft.com/office/officeart/2008/layout/LinedList"/>
    <dgm:cxn modelId="{D831F5AA-AA39-4206-983E-7AE9E4172EB5}" type="presOf" srcId="{494065EF-E0AA-471F-80E6-86B3035C8044}" destId="{DD62E847-169A-4038-A4FE-E3994B1CF254}" srcOrd="0" destOrd="0" presId="urn:microsoft.com/office/officeart/2008/layout/LinedList"/>
    <dgm:cxn modelId="{75FB7BD8-BFA4-4C1C-9F80-6DBA43E8F266}" srcId="{D18E8CA1-AEB0-4E78-805E-001D6CFF2166}" destId="{97B021F2-C1AA-4F30-A923-BDB703B65932}" srcOrd="0" destOrd="0" parTransId="{10D6023E-0DA3-4868-8BB2-06928784D61B}" sibTransId="{1034AA02-F103-4094-8F6F-BD03A0986E5B}"/>
    <dgm:cxn modelId="{8FC6E1E6-1548-413C-B3BE-714CCACEBC54}" type="presOf" srcId="{657DF205-EA9B-4757-854A-0E71CAA6CE4E}" destId="{FE99516B-0BED-4E93-BF62-44CA60B6953A}" srcOrd="0" destOrd="0" presId="urn:microsoft.com/office/officeart/2008/layout/LinedList"/>
    <dgm:cxn modelId="{E9809E15-9D7C-4CC6-85C3-EAEB4B8498F9}" type="presParOf" srcId="{16980393-2C53-4CCF-AEE8-3674EEEDB00E}" destId="{792C2D12-3168-4176-89F2-4D70ED028315}" srcOrd="0" destOrd="0" presId="urn:microsoft.com/office/officeart/2008/layout/LinedList"/>
    <dgm:cxn modelId="{10E650F0-2B25-4C01-8C2D-710407F0AD3E}" type="presParOf" srcId="{16980393-2C53-4CCF-AEE8-3674EEEDB00E}" destId="{38F97AF7-BCC1-47FC-AE87-0415230E4C02}" srcOrd="1" destOrd="0" presId="urn:microsoft.com/office/officeart/2008/layout/LinedList"/>
    <dgm:cxn modelId="{859854D0-244D-4651-A97B-922905C19B4B}" type="presParOf" srcId="{38F97AF7-BCC1-47FC-AE87-0415230E4C02}" destId="{9C0DDC94-1FC5-4E7D-90BE-A6D72A0A031A}" srcOrd="0" destOrd="0" presId="urn:microsoft.com/office/officeart/2008/layout/LinedList"/>
    <dgm:cxn modelId="{50FA1CB7-ECA0-4713-A1DF-F7BB0977C83B}" type="presParOf" srcId="{38F97AF7-BCC1-47FC-AE87-0415230E4C02}" destId="{F73964EF-60A2-4CCC-B3A2-AF2DA9BFE1C8}" srcOrd="1" destOrd="0" presId="urn:microsoft.com/office/officeart/2008/layout/LinedList"/>
    <dgm:cxn modelId="{7E2B34A1-05FD-48F4-B6B2-F1B1BD384D6C}" type="presParOf" srcId="{16980393-2C53-4CCF-AEE8-3674EEEDB00E}" destId="{F85F47E4-C099-4D44-9529-F31A94D86FA2}" srcOrd="2" destOrd="0" presId="urn:microsoft.com/office/officeart/2008/layout/LinedList"/>
    <dgm:cxn modelId="{DDB742C3-9866-46DF-89BC-A9024394BD0F}" type="presParOf" srcId="{16980393-2C53-4CCF-AEE8-3674EEEDB00E}" destId="{D844BCDB-091D-4CDD-9636-41A6CA2B14DC}" srcOrd="3" destOrd="0" presId="urn:microsoft.com/office/officeart/2008/layout/LinedList"/>
    <dgm:cxn modelId="{0AA94817-FC41-47A6-BFC8-F78BBC2E263C}" type="presParOf" srcId="{D844BCDB-091D-4CDD-9636-41A6CA2B14DC}" destId="{E0C79ED8-4408-43FB-858B-7ABF60915FF6}" srcOrd="0" destOrd="0" presId="urn:microsoft.com/office/officeart/2008/layout/LinedList"/>
    <dgm:cxn modelId="{84BC30AC-3546-40D7-B12A-9810B3A54C35}" type="presParOf" srcId="{D844BCDB-091D-4CDD-9636-41A6CA2B14DC}" destId="{119BF925-2805-4B69-B9DA-A5376AF716E4}" srcOrd="1" destOrd="0" presId="urn:microsoft.com/office/officeart/2008/layout/LinedList"/>
    <dgm:cxn modelId="{8C169C83-1228-4AE5-A813-BE92A9ECC2A9}" type="presParOf" srcId="{16980393-2C53-4CCF-AEE8-3674EEEDB00E}" destId="{1E8FC4F2-611C-474E-821B-86BC2491ECF1}" srcOrd="4" destOrd="0" presId="urn:microsoft.com/office/officeart/2008/layout/LinedList"/>
    <dgm:cxn modelId="{BF0477A2-FDE6-4E10-8EA2-238A7F77B7D2}" type="presParOf" srcId="{16980393-2C53-4CCF-AEE8-3674EEEDB00E}" destId="{682F9E32-5A8D-4220-B0C5-DE5AB5EFE189}" srcOrd="5" destOrd="0" presId="urn:microsoft.com/office/officeart/2008/layout/LinedList"/>
    <dgm:cxn modelId="{9077AE0E-443F-4328-BC42-C42D5AFE7763}" type="presParOf" srcId="{682F9E32-5A8D-4220-B0C5-DE5AB5EFE189}" destId="{DD62E847-169A-4038-A4FE-E3994B1CF254}" srcOrd="0" destOrd="0" presId="urn:microsoft.com/office/officeart/2008/layout/LinedList"/>
    <dgm:cxn modelId="{8178CC9C-89A5-410E-9BDE-86A63E2D6F93}" type="presParOf" srcId="{682F9E32-5A8D-4220-B0C5-DE5AB5EFE189}" destId="{59FCEDBA-AF60-469F-8751-8B521D166DA4}" srcOrd="1" destOrd="0" presId="urn:microsoft.com/office/officeart/2008/layout/LinedList"/>
    <dgm:cxn modelId="{3473519F-671F-4161-94D2-FECF3EE897A2}" type="presParOf" srcId="{16980393-2C53-4CCF-AEE8-3674EEEDB00E}" destId="{89621030-69E6-450B-88AC-71BCC772ED0F}" srcOrd="6" destOrd="0" presId="urn:microsoft.com/office/officeart/2008/layout/LinedList"/>
    <dgm:cxn modelId="{51FE1B6E-3027-4A2D-9746-003BC57900A0}" type="presParOf" srcId="{16980393-2C53-4CCF-AEE8-3674EEEDB00E}" destId="{310A3653-825A-447C-951D-429A2AA8650B}" srcOrd="7" destOrd="0" presId="urn:microsoft.com/office/officeart/2008/layout/LinedList"/>
    <dgm:cxn modelId="{06BFE996-EB50-49FB-8358-9254478B6731}" type="presParOf" srcId="{310A3653-825A-447C-951D-429A2AA8650B}" destId="{5DE1EAA6-751F-4380-A4F1-E26DC5FD09DE}" srcOrd="0" destOrd="0" presId="urn:microsoft.com/office/officeart/2008/layout/LinedList"/>
    <dgm:cxn modelId="{F827D6E3-415F-487A-8B18-E880E4298543}" type="presParOf" srcId="{310A3653-825A-447C-951D-429A2AA8650B}" destId="{E3F85283-CA0A-44DC-9A2A-4EFD943845B0}" srcOrd="1" destOrd="0" presId="urn:microsoft.com/office/officeart/2008/layout/LinedList"/>
    <dgm:cxn modelId="{A31FB54B-8D2B-4322-BD60-340A7A2CDE6B}" type="presParOf" srcId="{16980393-2C53-4CCF-AEE8-3674EEEDB00E}" destId="{E4DEF7D3-0BFC-40EB-AA37-A6A500A39F2A}" srcOrd="8" destOrd="0" presId="urn:microsoft.com/office/officeart/2008/layout/LinedList"/>
    <dgm:cxn modelId="{C2643DAD-1BCE-4ED3-8741-1D7B70D61A0C}" type="presParOf" srcId="{16980393-2C53-4CCF-AEE8-3674EEEDB00E}" destId="{9910FA36-FA30-4964-8030-01362C317688}" srcOrd="9" destOrd="0" presId="urn:microsoft.com/office/officeart/2008/layout/LinedList"/>
    <dgm:cxn modelId="{06F0351D-2B35-4EB4-B271-496484C0041B}" type="presParOf" srcId="{9910FA36-FA30-4964-8030-01362C317688}" destId="{AD96B6D8-2841-4E0C-8DF2-E9E29ED5CFC6}" srcOrd="0" destOrd="0" presId="urn:microsoft.com/office/officeart/2008/layout/LinedList"/>
    <dgm:cxn modelId="{BC261B2B-9142-4878-AEC9-347A1A9BCD1F}" type="presParOf" srcId="{9910FA36-FA30-4964-8030-01362C317688}" destId="{539065AF-0950-41A4-BC4A-598BF7344FA2}" srcOrd="1" destOrd="0" presId="urn:microsoft.com/office/officeart/2008/layout/LinedList"/>
    <dgm:cxn modelId="{456B944A-5D1C-4D70-8440-50D1964C255D}" type="presParOf" srcId="{16980393-2C53-4CCF-AEE8-3674EEEDB00E}" destId="{BD7FF44A-B8F9-4677-8E16-72DFCDD07DC4}" srcOrd="10" destOrd="0" presId="urn:microsoft.com/office/officeart/2008/layout/LinedList"/>
    <dgm:cxn modelId="{C1CB652A-0B54-4708-B9E6-5E9EB1821EB0}" type="presParOf" srcId="{16980393-2C53-4CCF-AEE8-3674EEEDB00E}" destId="{E969E885-CFFD-4FCB-9616-1B94A49F62E5}" srcOrd="11" destOrd="0" presId="urn:microsoft.com/office/officeart/2008/layout/LinedList"/>
    <dgm:cxn modelId="{EF1A5705-2E97-4054-9AB0-3E37AE444BE4}" type="presParOf" srcId="{E969E885-CFFD-4FCB-9616-1B94A49F62E5}" destId="{FE99516B-0BED-4E93-BF62-44CA60B6953A}" srcOrd="0" destOrd="0" presId="urn:microsoft.com/office/officeart/2008/layout/LinedList"/>
    <dgm:cxn modelId="{AADC06B0-26D9-40E4-96A2-E66869E5D9E6}" type="presParOf" srcId="{E969E885-CFFD-4FCB-9616-1B94A49F62E5}" destId="{07C42AE2-D494-47FB-8798-48A76CD4AA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61721-637A-461B-A052-B59F47EA594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BF52E02-2CE1-4E70-A25F-923CC9C6AD43}">
      <dgm:prSet/>
      <dgm:spPr/>
      <dgm:t>
        <a:bodyPr/>
        <a:lstStyle/>
        <a:p>
          <a:r>
            <a:rPr lang="en-US"/>
            <a:t>What CAN you control?</a:t>
          </a:r>
        </a:p>
      </dgm:t>
    </dgm:pt>
    <dgm:pt modelId="{4737DCEB-B1BC-4DA0-9617-38EE46C465AA}" type="parTrans" cxnId="{D71FFCAB-DC2C-4DC2-B367-231BC784ECA1}">
      <dgm:prSet/>
      <dgm:spPr/>
      <dgm:t>
        <a:bodyPr/>
        <a:lstStyle/>
        <a:p>
          <a:endParaRPr lang="en-US"/>
        </a:p>
      </dgm:t>
    </dgm:pt>
    <dgm:pt modelId="{5E021940-D46A-4001-A2D4-ACB81CC0907D}" type="sibTrans" cxnId="{D71FFCAB-DC2C-4DC2-B367-231BC784ECA1}">
      <dgm:prSet/>
      <dgm:spPr/>
      <dgm:t>
        <a:bodyPr/>
        <a:lstStyle/>
        <a:p>
          <a:endParaRPr lang="en-US"/>
        </a:p>
      </dgm:t>
    </dgm:pt>
    <dgm:pt modelId="{47D1329F-89ED-4887-A792-7D33B76787E6}">
      <dgm:prSet/>
      <dgm:spPr/>
      <dgm:t>
        <a:bodyPr/>
        <a:lstStyle/>
        <a:p>
          <a:r>
            <a:rPr lang="en-US" dirty="0"/>
            <a:t>All relative to family in your life. In theory though, what do you have at least SOME control over?</a:t>
          </a:r>
        </a:p>
      </dgm:t>
    </dgm:pt>
    <dgm:pt modelId="{DD74D1DD-8B20-458F-82D8-A243C2BB8736}" type="parTrans" cxnId="{855FB034-7306-40FF-BBD5-C7B479143FC4}">
      <dgm:prSet/>
      <dgm:spPr/>
      <dgm:t>
        <a:bodyPr/>
        <a:lstStyle/>
        <a:p>
          <a:endParaRPr lang="en-US"/>
        </a:p>
      </dgm:t>
    </dgm:pt>
    <dgm:pt modelId="{CB19D720-0E69-4A59-92EB-CAE48E1AC584}" type="sibTrans" cxnId="{855FB034-7306-40FF-BBD5-C7B479143FC4}">
      <dgm:prSet/>
      <dgm:spPr/>
      <dgm:t>
        <a:bodyPr/>
        <a:lstStyle/>
        <a:p>
          <a:endParaRPr lang="en-US"/>
        </a:p>
      </dgm:t>
    </dgm:pt>
    <dgm:pt modelId="{7FDA230F-F063-4E67-B795-C81FB80F0740}">
      <dgm:prSet/>
      <dgm:spPr/>
      <dgm:t>
        <a:bodyPr/>
        <a:lstStyle/>
        <a:p>
          <a:r>
            <a:rPr lang="en-US"/>
            <a:t>What time you wake up</a:t>
          </a:r>
        </a:p>
      </dgm:t>
    </dgm:pt>
    <dgm:pt modelId="{046A0799-1C22-4C7F-A2E4-FE8078AAA7BA}" type="parTrans" cxnId="{6BA554A5-1E88-4EC2-86D8-FE8C14958ACE}">
      <dgm:prSet/>
      <dgm:spPr/>
      <dgm:t>
        <a:bodyPr/>
        <a:lstStyle/>
        <a:p>
          <a:endParaRPr lang="en-US"/>
        </a:p>
      </dgm:t>
    </dgm:pt>
    <dgm:pt modelId="{4E74442B-A599-4DB7-BE4D-AFDB3FE5FDA6}" type="sibTrans" cxnId="{6BA554A5-1E88-4EC2-86D8-FE8C14958ACE}">
      <dgm:prSet/>
      <dgm:spPr/>
      <dgm:t>
        <a:bodyPr/>
        <a:lstStyle/>
        <a:p>
          <a:endParaRPr lang="en-US"/>
        </a:p>
      </dgm:t>
    </dgm:pt>
    <dgm:pt modelId="{F350D834-0B55-436E-9CD7-1F735586E043}">
      <dgm:prSet/>
      <dgm:spPr/>
      <dgm:t>
        <a:bodyPr/>
        <a:lstStyle/>
        <a:p>
          <a:r>
            <a:rPr lang="en-US"/>
            <a:t>What you eat and drink</a:t>
          </a:r>
        </a:p>
      </dgm:t>
    </dgm:pt>
    <dgm:pt modelId="{FC86D5E4-D436-4DEE-91D4-3BCAC7C6EAC8}" type="parTrans" cxnId="{1F49BDEF-E390-4D9D-9A8E-C3AA9182661C}">
      <dgm:prSet/>
      <dgm:spPr/>
      <dgm:t>
        <a:bodyPr/>
        <a:lstStyle/>
        <a:p>
          <a:endParaRPr lang="en-US"/>
        </a:p>
      </dgm:t>
    </dgm:pt>
    <dgm:pt modelId="{916C8F69-8777-42E4-99F0-49C296BC07D4}" type="sibTrans" cxnId="{1F49BDEF-E390-4D9D-9A8E-C3AA9182661C}">
      <dgm:prSet/>
      <dgm:spPr/>
      <dgm:t>
        <a:bodyPr/>
        <a:lstStyle/>
        <a:p>
          <a:endParaRPr lang="en-US"/>
        </a:p>
      </dgm:t>
    </dgm:pt>
    <dgm:pt modelId="{375F717F-7F67-4BE6-AC7B-1A21C02A8FF2}">
      <dgm:prSet/>
      <dgm:spPr/>
      <dgm:t>
        <a:bodyPr/>
        <a:lstStyle/>
        <a:p>
          <a:r>
            <a:rPr lang="en-US"/>
            <a:t>How we approach the race mentally</a:t>
          </a:r>
        </a:p>
      </dgm:t>
    </dgm:pt>
    <dgm:pt modelId="{35642B5E-9B13-46DD-98F1-838396D2C28D}" type="parTrans" cxnId="{E492A073-E794-4F90-8521-3B526FAFF076}">
      <dgm:prSet/>
      <dgm:spPr/>
      <dgm:t>
        <a:bodyPr/>
        <a:lstStyle/>
        <a:p>
          <a:endParaRPr lang="en-US"/>
        </a:p>
      </dgm:t>
    </dgm:pt>
    <dgm:pt modelId="{C96E50AD-B7D4-482D-A121-01460376C084}" type="sibTrans" cxnId="{E492A073-E794-4F90-8521-3B526FAFF076}">
      <dgm:prSet/>
      <dgm:spPr/>
      <dgm:t>
        <a:bodyPr/>
        <a:lstStyle/>
        <a:p>
          <a:endParaRPr lang="en-US"/>
        </a:p>
      </dgm:t>
    </dgm:pt>
    <dgm:pt modelId="{7E446641-E78D-4B1D-A7E3-45A64B443B5F}">
      <dgm:prSet/>
      <dgm:spPr/>
      <dgm:t>
        <a:bodyPr/>
        <a:lstStyle/>
        <a:p>
          <a:r>
            <a:rPr lang="en-US"/>
            <a:t>How we warm-up</a:t>
          </a:r>
        </a:p>
      </dgm:t>
    </dgm:pt>
    <dgm:pt modelId="{B9DC69B6-3DFF-4D5C-888A-FE45414C8228}" type="parTrans" cxnId="{2D9FC349-D8A2-4A3B-90B6-9E437D343598}">
      <dgm:prSet/>
      <dgm:spPr/>
      <dgm:t>
        <a:bodyPr/>
        <a:lstStyle/>
        <a:p>
          <a:endParaRPr lang="en-US"/>
        </a:p>
      </dgm:t>
    </dgm:pt>
    <dgm:pt modelId="{8AC59548-DCF4-4F67-95F5-5A6C908975DB}" type="sibTrans" cxnId="{2D9FC349-D8A2-4A3B-90B6-9E437D343598}">
      <dgm:prSet/>
      <dgm:spPr/>
      <dgm:t>
        <a:bodyPr/>
        <a:lstStyle/>
        <a:p>
          <a:endParaRPr lang="en-US"/>
        </a:p>
      </dgm:t>
    </dgm:pt>
    <dgm:pt modelId="{3C92402E-AD01-4C22-ACFD-FA0FA61C1A70}">
      <dgm:prSet/>
      <dgm:spPr/>
      <dgm:t>
        <a:bodyPr/>
        <a:lstStyle/>
        <a:p>
          <a:r>
            <a:rPr lang="en-US"/>
            <a:t>Clothing</a:t>
          </a:r>
        </a:p>
      </dgm:t>
    </dgm:pt>
    <dgm:pt modelId="{26E6DB7C-625B-4319-9F5F-473E3982B71C}" type="parTrans" cxnId="{20FD1E8D-EE7E-470C-A848-C8B16393DCEC}">
      <dgm:prSet/>
      <dgm:spPr/>
      <dgm:t>
        <a:bodyPr/>
        <a:lstStyle/>
        <a:p>
          <a:endParaRPr lang="en-US"/>
        </a:p>
      </dgm:t>
    </dgm:pt>
    <dgm:pt modelId="{F4707AC8-D69C-4202-A727-B180421777D9}" type="sibTrans" cxnId="{20FD1E8D-EE7E-470C-A848-C8B16393DCEC}">
      <dgm:prSet/>
      <dgm:spPr/>
      <dgm:t>
        <a:bodyPr/>
        <a:lstStyle/>
        <a:p>
          <a:endParaRPr lang="en-US"/>
        </a:p>
      </dgm:t>
    </dgm:pt>
    <dgm:pt modelId="{94C64BD1-A248-47E8-AFB8-498468516455}" type="pres">
      <dgm:prSet presAssocID="{1D561721-637A-461B-A052-B59F47EA594E}" presName="vert0" presStyleCnt="0">
        <dgm:presLayoutVars>
          <dgm:dir/>
          <dgm:animOne val="branch"/>
          <dgm:animLvl val="lvl"/>
        </dgm:presLayoutVars>
      </dgm:prSet>
      <dgm:spPr/>
    </dgm:pt>
    <dgm:pt modelId="{FE3D5FB7-4199-4594-A2CE-C7C331A618C7}" type="pres">
      <dgm:prSet presAssocID="{ABF52E02-2CE1-4E70-A25F-923CC9C6AD43}" presName="thickLine" presStyleLbl="alignNode1" presStyleIdx="0" presStyleCnt="1"/>
      <dgm:spPr/>
    </dgm:pt>
    <dgm:pt modelId="{D457C88B-0025-4D46-BC78-975C68E7A455}" type="pres">
      <dgm:prSet presAssocID="{ABF52E02-2CE1-4E70-A25F-923CC9C6AD43}" presName="horz1" presStyleCnt="0"/>
      <dgm:spPr/>
    </dgm:pt>
    <dgm:pt modelId="{F267059C-5D6A-4884-939B-3DEBD5EB73E4}" type="pres">
      <dgm:prSet presAssocID="{ABF52E02-2CE1-4E70-A25F-923CC9C6AD43}" presName="tx1" presStyleLbl="revTx" presStyleIdx="0" presStyleCnt="7"/>
      <dgm:spPr/>
    </dgm:pt>
    <dgm:pt modelId="{00C16B14-7B26-477E-8D95-90497712789E}" type="pres">
      <dgm:prSet presAssocID="{ABF52E02-2CE1-4E70-A25F-923CC9C6AD43}" presName="vert1" presStyleCnt="0"/>
      <dgm:spPr/>
    </dgm:pt>
    <dgm:pt modelId="{66C8643C-4AA7-4263-93E2-E996FA8D8E10}" type="pres">
      <dgm:prSet presAssocID="{47D1329F-89ED-4887-A792-7D33B76787E6}" presName="vertSpace2a" presStyleCnt="0"/>
      <dgm:spPr/>
    </dgm:pt>
    <dgm:pt modelId="{E4C5EFAE-7352-4E2A-8351-139EDF7F41CD}" type="pres">
      <dgm:prSet presAssocID="{47D1329F-89ED-4887-A792-7D33B76787E6}" presName="horz2" presStyleCnt="0"/>
      <dgm:spPr/>
    </dgm:pt>
    <dgm:pt modelId="{982CF569-B2ED-4F6C-AAF0-E46A1C9E0B0F}" type="pres">
      <dgm:prSet presAssocID="{47D1329F-89ED-4887-A792-7D33B76787E6}" presName="horzSpace2" presStyleCnt="0"/>
      <dgm:spPr/>
    </dgm:pt>
    <dgm:pt modelId="{16C599EB-1000-4572-BC44-97C75B51356B}" type="pres">
      <dgm:prSet presAssocID="{47D1329F-89ED-4887-A792-7D33B76787E6}" presName="tx2" presStyleLbl="revTx" presStyleIdx="1" presStyleCnt="7"/>
      <dgm:spPr/>
    </dgm:pt>
    <dgm:pt modelId="{3592323C-C84B-4E50-AA99-3B8183B8056C}" type="pres">
      <dgm:prSet presAssocID="{47D1329F-89ED-4887-A792-7D33B76787E6}" presName="vert2" presStyleCnt="0"/>
      <dgm:spPr/>
    </dgm:pt>
    <dgm:pt modelId="{0DC3EF0D-E255-4614-A14C-7D14EFE9FB0F}" type="pres">
      <dgm:prSet presAssocID="{47D1329F-89ED-4887-A792-7D33B76787E6}" presName="thinLine2b" presStyleLbl="callout" presStyleIdx="0" presStyleCnt="6"/>
      <dgm:spPr/>
    </dgm:pt>
    <dgm:pt modelId="{2B1A90D4-0AEB-47B9-B9E9-6C83D74DD6C1}" type="pres">
      <dgm:prSet presAssocID="{47D1329F-89ED-4887-A792-7D33B76787E6}" presName="vertSpace2b" presStyleCnt="0"/>
      <dgm:spPr/>
    </dgm:pt>
    <dgm:pt modelId="{5F459E62-3A12-474A-BD93-ECBA64BC9574}" type="pres">
      <dgm:prSet presAssocID="{7FDA230F-F063-4E67-B795-C81FB80F0740}" presName="horz2" presStyleCnt="0"/>
      <dgm:spPr/>
    </dgm:pt>
    <dgm:pt modelId="{B385DE4D-D558-47F3-98F1-3CD92C4EA2A7}" type="pres">
      <dgm:prSet presAssocID="{7FDA230F-F063-4E67-B795-C81FB80F0740}" presName="horzSpace2" presStyleCnt="0"/>
      <dgm:spPr/>
    </dgm:pt>
    <dgm:pt modelId="{F7522C8B-F981-431E-9896-D99ACCE580A0}" type="pres">
      <dgm:prSet presAssocID="{7FDA230F-F063-4E67-B795-C81FB80F0740}" presName="tx2" presStyleLbl="revTx" presStyleIdx="2" presStyleCnt="7"/>
      <dgm:spPr/>
    </dgm:pt>
    <dgm:pt modelId="{DC1537F8-9E7B-474F-94E6-B0021C669653}" type="pres">
      <dgm:prSet presAssocID="{7FDA230F-F063-4E67-B795-C81FB80F0740}" presName="vert2" presStyleCnt="0"/>
      <dgm:spPr/>
    </dgm:pt>
    <dgm:pt modelId="{B7C2C161-6A26-45F5-9913-C3F2F5E3688C}" type="pres">
      <dgm:prSet presAssocID="{7FDA230F-F063-4E67-B795-C81FB80F0740}" presName="thinLine2b" presStyleLbl="callout" presStyleIdx="1" presStyleCnt="6"/>
      <dgm:spPr/>
    </dgm:pt>
    <dgm:pt modelId="{1A9571D4-B77F-454C-93DA-B35DD4E91AA2}" type="pres">
      <dgm:prSet presAssocID="{7FDA230F-F063-4E67-B795-C81FB80F0740}" presName="vertSpace2b" presStyleCnt="0"/>
      <dgm:spPr/>
    </dgm:pt>
    <dgm:pt modelId="{B0C0615E-24A1-459B-82EE-447252A77F9B}" type="pres">
      <dgm:prSet presAssocID="{F350D834-0B55-436E-9CD7-1F735586E043}" presName="horz2" presStyleCnt="0"/>
      <dgm:spPr/>
    </dgm:pt>
    <dgm:pt modelId="{5E5CA45A-623A-4C3B-A031-D4DEBC2427AE}" type="pres">
      <dgm:prSet presAssocID="{F350D834-0B55-436E-9CD7-1F735586E043}" presName="horzSpace2" presStyleCnt="0"/>
      <dgm:spPr/>
    </dgm:pt>
    <dgm:pt modelId="{7C39A29D-52CB-4152-91DC-266752A31642}" type="pres">
      <dgm:prSet presAssocID="{F350D834-0B55-436E-9CD7-1F735586E043}" presName="tx2" presStyleLbl="revTx" presStyleIdx="3" presStyleCnt="7"/>
      <dgm:spPr/>
    </dgm:pt>
    <dgm:pt modelId="{89739B0F-E9CF-46CC-AAA6-3147B8A14B7F}" type="pres">
      <dgm:prSet presAssocID="{F350D834-0B55-436E-9CD7-1F735586E043}" presName="vert2" presStyleCnt="0"/>
      <dgm:spPr/>
    </dgm:pt>
    <dgm:pt modelId="{4BDE8D23-D7D7-4146-BBB9-21DB1484D3AF}" type="pres">
      <dgm:prSet presAssocID="{F350D834-0B55-436E-9CD7-1F735586E043}" presName="thinLine2b" presStyleLbl="callout" presStyleIdx="2" presStyleCnt="6"/>
      <dgm:spPr/>
    </dgm:pt>
    <dgm:pt modelId="{7E78FEFD-8B27-446B-AFD6-17997FF3ED03}" type="pres">
      <dgm:prSet presAssocID="{F350D834-0B55-436E-9CD7-1F735586E043}" presName="vertSpace2b" presStyleCnt="0"/>
      <dgm:spPr/>
    </dgm:pt>
    <dgm:pt modelId="{7246C946-6DCE-4C2C-B4D8-A150262C7942}" type="pres">
      <dgm:prSet presAssocID="{375F717F-7F67-4BE6-AC7B-1A21C02A8FF2}" presName="horz2" presStyleCnt="0"/>
      <dgm:spPr/>
    </dgm:pt>
    <dgm:pt modelId="{3FD70A99-4A2F-46D4-B7CA-29823E256E24}" type="pres">
      <dgm:prSet presAssocID="{375F717F-7F67-4BE6-AC7B-1A21C02A8FF2}" presName="horzSpace2" presStyleCnt="0"/>
      <dgm:spPr/>
    </dgm:pt>
    <dgm:pt modelId="{484E598E-8A26-4B35-A275-1DF91A1D0F4A}" type="pres">
      <dgm:prSet presAssocID="{375F717F-7F67-4BE6-AC7B-1A21C02A8FF2}" presName="tx2" presStyleLbl="revTx" presStyleIdx="4" presStyleCnt="7"/>
      <dgm:spPr/>
    </dgm:pt>
    <dgm:pt modelId="{C8CEBE95-CE70-4624-8C0B-380AC5AE921A}" type="pres">
      <dgm:prSet presAssocID="{375F717F-7F67-4BE6-AC7B-1A21C02A8FF2}" presName="vert2" presStyleCnt="0"/>
      <dgm:spPr/>
    </dgm:pt>
    <dgm:pt modelId="{A8B90311-E15B-4905-8154-5B94AD9B34CD}" type="pres">
      <dgm:prSet presAssocID="{375F717F-7F67-4BE6-AC7B-1A21C02A8FF2}" presName="thinLine2b" presStyleLbl="callout" presStyleIdx="3" presStyleCnt="6"/>
      <dgm:spPr/>
    </dgm:pt>
    <dgm:pt modelId="{1DA3792E-D7A7-47A5-A0D1-FF9F0E3EBA74}" type="pres">
      <dgm:prSet presAssocID="{375F717F-7F67-4BE6-AC7B-1A21C02A8FF2}" presName="vertSpace2b" presStyleCnt="0"/>
      <dgm:spPr/>
    </dgm:pt>
    <dgm:pt modelId="{7E212061-9836-4C2A-A3D5-069DB3AF7CFB}" type="pres">
      <dgm:prSet presAssocID="{7E446641-E78D-4B1D-A7E3-45A64B443B5F}" presName="horz2" presStyleCnt="0"/>
      <dgm:spPr/>
    </dgm:pt>
    <dgm:pt modelId="{9B56D71C-1FBB-4D6F-97F3-C97EC18A835D}" type="pres">
      <dgm:prSet presAssocID="{7E446641-E78D-4B1D-A7E3-45A64B443B5F}" presName="horzSpace2" presStyleCnt="0"/>
      <dgm:spPr/>
    </dgm:pt>
    <dgm:pt modelId="{D185A04F-7D5F-4B3B-B64B-20278C230243}" type="pres">
      <dgm:prSet presAssocID="{7E446641-E78D-4B1D-A7E3-45A64B443B5F}" presName="tx2" presStyleLbl="revTx" presStyleIdx="5" presStyleCnt="7"/>
      <dgm:spPr/>
    </dgm:pt>
    <dgm:pt modelId="{734E6C77-4C37-4312-A161-3F39A628301D}" type="pres">
      <dgm:prSet presAssocID="{7E446641-E78D-4B1D-A7E3-45A64B443B5F}" presName="vert2" presStyleCnt="0"/>
      <dgm:spPr/>
    </dgm:pt>
    <dgm:pt modelId="{E43DB153-B947-407D-B925-2C2077CAE1C5}" type="pres">
      <dgm:prSet presAssocID="{7E446641-E78D-4B1D-A7E3-45A64B443B5F}" presName="thinLine2b" presStyleLbl="callout" presStyleIdx="4" presStyleCnt="6"/>
      <dgm:spPr/>
    </dgm:pt>
    <dgm:pt modelId="{6F362888-45C2-4207-86B4-4601E06D25A9}" type="pres">
      <dgm:prSet presAssocID="{7E446641-E78D-4B1D-A7E3-45A64B443B5F}" presName="vertSpace2b" presStyleCnt="0"/>
      <dgm:spPr/>
    </dgm:pt>
    <dgm:pt modelId="{E64BC9A6-B7F3-48CC-9CB5-58D4614DF689}" type="pres">
      <dgm:prSet presAssocID="{3C92402E-AD01-4C22-ACFD-FA0FA61C1A70}" presName="horz2" presStyleCnt="0"/>
      <dgm:spPr/>
    </dgm:pt>
    <dgm:pt modelId="{FC3E9626-E584-4B25-89B1-DC29C0DE2BE8}" type="pres">
      <dgm:prSet presAssocID="{3C92402E-AD01-4C22-ACFD-FA0FA61C1A70}" presName="horzSpace2" presStyleCnt="0"/>
      <dgm:spPr/>
    </dgm:pt>
    <dgm:pt modelId="{6178553F-71CF-4C15-B2DF-3EF2D2DE45CF}" type="pres">
      <dgm:prSet presAssocID="{3C92402E-AD01-4C22-ACFD-FA0FA61C1A70}" presName="tx2" presStyleLbl="revTx" presStyleIdx="6" presStyleCnt="7"/>
      <dgm:spPr/>
    </dgm:pt>
    <dgm:pt modelId="{A7BA2BFF-E0E0-4AB5-BEC8-A8CD373C5C49}" type="pres">
      <dgm:prSet presAssocID="{3C92402E-AD01-4C22-ACFD-FA0FA61C1A70}" presName="vert2" presStyleCnt="0"/>
      <dgm:spPr/>
    </dgm:pt>
    <dgm:pt modelId="{736052B1-E1C6-4238-B02F-2176511E54F2}" type="pres">
      <dgm:prSet presAssocID="{3C92402E-AD01-4C22-ACFD-FA0FA61C1A70}" presName="thinLine2b" presStyleLbl="callout" presStyleIdx="5" presStyleCnt="6"/>
      <dgm:spPr/>
    </dgm:pt>
    <dgm:pt modelId="{08355B37-AA90-4298-9D65-71EE5190835A}" type="pres">
      <dgm:prSet presAssocID="{3C92402E-AD01-4C22-ACFD-FA0FA61C1A70}" presName="vertSpace2b" presStyleCnt="0"/>
      <dgm:spPr/>
    </dgm:pt>
  </dgm:ptLst>
  <dgm:cxnLst>
    <dgm:cxn modelId="{C9BD8719-3C59-4F18-BB72-333BE6D7AE72}" type="presOf" srcId="{F350D834-0B55-436E-9CD7-1F735586E043}" destId="{7C39A29D-52CB-4152-91DC-266752A31642}" srcOrd="0" destOrd="0" presId="urn:microsoft.com/office/officeart/2008/layout/LinedList"/>
    <dgm:cxn modelId="{7D225723-317F-4E0E-82DB-8710F700270D}" type="presOf" srcId="{3C92402E-AD01-4C22-ACFD-FA0FA61C1A70}" destId="{6178553F-71CF-4C15-B2DF-3EF2D2DE45CF}" srcOrd="0" destOrd="0" presId="urn:microsoft.com/office/officeart/2008/layout/LinedList"/>
    <dgm:cxn modelId="{855FB034-7306-40FF-BBD5-C7B479143FC4}" srcId="{ABF52E02-2CE1-4E70-A25F-923CC9C6AD43}" destId="{47D1329F-89ED-4887-A792-7D33B76787E6}" srcOrd="0" destOrd="0" parTransId="{DD74D1DD-8B20-458F-82D8-A243C2BB8736}" sibTransId="{CB19D720-0E69-4A59-92EB-CAE48E1AC584}"/>
    <dgm:cxn modelId="{D7E9F539-6575-453D-B316-604FE3A7FC1A}" type="presOf" srcId="{7FDA230F-F063-4E67-B795-C81FB80F0740}" destId="{F7522C8B-F981-431E-9896-D99ACCE580A0}" srcOrd="0" destOrd="0" presId="urn:microsoft.com/office/officeart/2008/layout/LinedList"/>
    <dgm:cxn modelId="{0A43845F-9B84-47BB-8F59-50EE24319F5E}" type="presOf" srcId="{1D561721-637A-461B-A052-B59F47EA594E}" destId="{94C64BD1-A248-47E8-AFB8-498468516455}" srcOrd="0" destOrd="0" presId="urn:microsoft.com/office/officeart/2008/layout/LinedList"/>
    <dgm:cxn modelId="{2D9FC349-D8A2-4A3B-90B6-9E437D343598}" srcId="{ABF52E02-2CE1-4E70-A25F-923CC9C6AD43}" destId="{7E446641-E78D-4B1D-A7E3-45A64B443B5F}" srcOrd="4" destOrd="0" parTransId="{B9DC69B6-3DFF-4D5C-888A-FE45414C8228}" sibTransId="{8AC59548-DCF4-4F67-95F5-5A6C908975DB}"/>
    <dgm:cxn modelId="{41460C50-56C7-4AE7-88B0-AC67A7515939}" type="presOf" srcId="{7E446641-E78D-4B1D-A7E3-45A64B443B5F}" destId="{D185A04F-7D5F-4B3B-B64B-20278C230243}" srcOrd="0" destOrd="0" presId="urn:microsoft.com/office/officeart/2008/layout/LinedList"/>
    <dgm:cxn modelId="{E492A073-E794-4F90-8521-3B526FAFF076}" srcId="{ABF52E02-2CE1-4E70-A25F-923CC9C6AD43}" destId="{375F717F-7F67-4BE6-AC7B-1A21C02A8FF2}" srcOrd="3" destOrd="0" parTransId="{35642B5E-9B13-46DD-98F1-838396D2C28D}" sibTransId="{C96E50AD-B7D4-482D-A121-01460376C084}"/>
    <dgm:cxn modelId="{20FD1E8D-EE7E-470C-A848-C8B16393DCEC}" srcId="{ABF52E02-2CE1-4E70-A25F-923CC9C6AD43}" destId="{3C92402E-AD01-4C22-ACFD-FA0FA61C1A70}" srcOrd="5" destOrd="0" parTransId="{26E6DB7C-625B-4319-9F5F-473E3982B71C}" sibTransId="{F4707AC8-D69C-4202-A727-B180421777D9}"/>
    <dgm:cxn modelId="{8BEFDB90-5010-4A6A-98DA-731CB3F518D1}" type="presOf" srcId="{375F717F-7F67-4BE6-AC7B-1A21C02A8FF2}" destId="{484E598E-8A26-4B35-A275-1DF91A1D0F4A}" srcOrd="0" destOrd="0" presId="urn:microsoft.com/office/officeart/2008/layout/LinedList"/>
    <dgm:cxn modelId="{6BA554A5-1E88-4EC2-86D8-FE8C14958ACE}" srcId="{ABF52E02-2CE1-4E70-A25F-923CC9C6AD43}" destId="{7FDA230F-F063-4E67-B795-C81FB80F0740}" srcOrd="1" destOrd="0" parTransId="{046A0799-1C22-4C7F-A2E4-FE8078AAA7BA}" sibTransId="{4E74442B-A599-4DB7-BE4D-AFDB3FE5FDA6}"/>
    <dgm:cxn modelId="{D71FFCAB-DC2C-4DC2-B367-231BC784ECA1}" srcId="{1D561721-637A-461B-A052-B59F47EA594E}" destId="{ABF52E02-2CE1-4E70-A25F-923CC9C6AD43}" srcOrd="0" destOrd="0" parTransId="{4737DCEB-B1BC-4DA0-9617-38EE46C465AA}" sibTransId="{5E021940-D46A-4001-A2D4-ACB81CC0907D}"/>
    <dgm:cxn modelId="{CA7493BA-8927-406E-8EA1-C83AE56736D0}" type="presOf" srcId="{ABF52E02-2CE1-4E70-A25F-923CC9C6AD43}" destId="{F267059C-5D6A-4884-939B-3DEBD5EB73E4}" srcOrd="0" destOrd="0" presId="urn:microsoft.com/office/officeart/2008/layout/LinedList"/>
    <dgm:cxn modelId="{6A6606D7-6BD4-4343-BFEC-6EA65697B6D7}" type="presOf" srcId="{47D1329F-89ED-4887-A792-7D33B76787E6}" destId="{16C599EB-1000-4572-BC44-97C75B51356B}" srcOrd="0" destOrd="0" presId="urn:microsoft.com/office/officeart/2008/layout/LinedList"/>
    <dgm:cxn modelId="{1F49BDEF-E390-4D9D-9A8E-C3AA9182661C}" srcId="{ABF52E02-2CE1-4E70-A25F-923CC9C6AD43}" destId="{F350D834-0B55-436E-9CD7-1F735586E043}" srcOrd="2" destOrd="0" parTransId="{FC86D5E4-D436-4DEE-91D4-3BCAC7C6EAC8}" sibTransId="{916C8F69-8777-42E4-99F0-49C296BC07D4}"/>
    <dgm:cxn modelId="{F080B5CE-D6D2-4E1C-B99A-8C4624D01096}" type="presParOf" srcId="{94C64BD1-A248-47E8-AFB8-498468516455}" destId="{FE3D5FB7-4199-4594-A2CE-C7C331A618C7}" srcOrd="0" destOrd="0" presId="urn:microsoft.com/office/officeart/2008/layout/LinedList"/>
    <dgm:cxn modelId="{6EFDFCA3-E09C-42FF-BB10-4C1D2326BADE}" type="presParOf" srcId="{94C64BD1-A248-47E8-AFB8-498468516455}" destId="{D457C88B-0025-4D46-BC78-975C68E7A455}" srcOrd="1" destOrd="0" presId="urn:microsoft.com/office/officeart/2008/layout/LinedList"/>
    <dgm:cxn modelId="{6FCCBBEA-A4EA-4F43-9035-8DD33A3CC524}" type="presParOf" srcId="{D457C88B-0025-4D46-BC78-975C68E7A455}" destId="{F267059C-5D6A-4884-939B-3DEBD5EB73E4}" srcOrd="0" destOrd="0" presId="urn:microsoft.com/office/officeart/2008/layout/LinedList"/>
    <dgm:cxn modelId="{3FEB006A-50D5-44EB-ADCF-4BCAE1039049}" type="presParOf" srcId="{D457C88B-0025-4D46-BC78-975C68E7A455}" destId="{00C16B14-7B26-477E-8D95-90497712789E}" srcOrd="1" destOrd="0" presId="urn:microsoft.com/office/officeart/2008/layout/LinedList"/>
    <dgm:cxn modelId="{5E3E8E35-3684-4367-94EE-67F3A019A1B3}" type="presParOf" srcId="{00C16B14-7B26-477E-8D95-90497712789E}" destId="{66C8643C-4AA7-4263-93E2-E996FA8D8E10}" srcOrd="0" destOrd="0" presId="urn:microsoft.com/office/officeart/2008/layout/LinedList"/>
    <dgm:cxn modelId="{0F96F638-43CB-4EA5-ACA3-47227BC72564}" type="presParOf" srcId="{00C16B14-7B26-477E-8D95-90497712789E}" destId="{E4C5EFAE-7352-4E2A-8351-139EDF7F41CD}" srcOrd="1" destOrd="0" presId="urn:microsoft.com/office/officeart/2008/layout/LinedList"/>
    <dgm:cxn modelId="{FD915222-B04D-4871-A8A7-F0E165C83754}" type="presParOf" srcId="{E4C5EFAE-7352-4E2A-8351-139EDF7F41CD}" destId="{982CF569-B2ED-4F6C-AAF0-E46A1C9E0B0F}" srcOrd="0" destOrd="0" presId="urn:microsoft.com/office/officeart/2008/layout/LinedList"/>
    <dgm:cxn modelId="{4EAF63A3-A32E-41D0-814A-F8EFA8E01B48}" type="presParOf" srcId="{E4C5EFAE-7352-4E2A-8351-139EDF7F41CD}" destId="{16C599EB-1000-4572-BC44-97C75B51356B}" srcOrd="1" destOrd="0" presId="urn:microsoft.com/office/officeart/2008/layout/LinedList"/>
    <dgm:cxn modelId="{410B8EBF-6D62-4C61-A341-F490B1ACC915}" type="presParOf" srcId="{E4C5EFAE-7352-4E2A-8351-139EDF7F41CD}" destId="{3592323C-C84B-4E50-AA99-3B8183B8056C}" srcOrd="2" destOrd="0" presId="urn:microsoft.com/office/officeart/2008/layout/LinedList"/>
    <dgm:cxn modelId="{DF994D86-6FC7-494E-9F06-823D12DFAEE8}" type="presParOf" srcId="{00C16B14-7B26-477E-8D95-90497712789E}" destId="{0DC3EF0D-E255-4614-A14C-7D14EFE9FB0F}" srcOrd="2" destOrd="0" presId="urn:microsoft.com/office/officeart/2008/layout/LinedList"/>
    <dgm:cxn modelId="{51C946CA-6CEF-4363-BE0A-DB8F79E9B011}" type="presParOf" srcId="{00C16B14-7B26-477E-8D95-90497712789E}" destId="{2B1A90D4-0AEB-47B9-B9E9-6C83D74DD6C1}" srcOrd="3" destOrd="0" presId="urn:microsoft.com/office/officeart/2008/layout/LinedList"/>
    <dgm:cxn modelId="{2465D9BB-522A-442D-9D40-D01F7E7AECA2}" type="presParOf" srcId="{00C16B14-7B26-477E-8D95-90497712789E}" destId="{5F459E62-3A12-474A-BD93-ECBA64BC9574}" srcOrd="4" destOrd="0" presId="urn:microsoft.com/office/officeart/2008/layout/LinedList"/>
    <dgm:cxn modelId="{A6E0AEB6-5643-4D1A-8FA3-4E17E9B09D8B}" type="presParOf" srcId="{5F459E62-3A12-474A-BD93-ECBA64BC9574}" destId="{B385DE4D-D558-47F3-98F1-3CD92C4EA2A7}" srcOrd="0" destOrd="0" presId="urn:microsoft.com/office/officeart/2008/layout/LinedList"/>
    <dgm:cxn modelId="{2162E1A3-9EE2-41CD-8769-1E793BF62282}" type="presParOf" srcId="{5F459E62-3A12-474A-BD93-ECBA64BC9574}" destId="{F7522C8B-F981-431E-9896-D99ACCE580A0}" srcOrd="1" destOrd="0" presId="urn:microsoft.com/office/officeart/2008/layout/LinedList"/>
    <dgm:cxn modelId="{BB7129DC-ED46-4D2B-84BE-A19B71D034EB}" type="presParOf" srcId="{5F459E62-3A12-474A-BD93-ECBA64BC9574}" destId="{DC1537F8-9E7B-474F-94E6-B0021C669653}" srcOrd="2" destOrd="0" presId="urn:microsoft.com/office/officeart/2008/layout/LinedList"/>
    <dgm:cxn modelId="{86881DC0-9731-440E-91AE-32513E3A65B2}" type="presParOf" srcId="{00C16B14-7B26-477E-8D95-90497712789E}" destId="{B7C2C161-6A26-45F5-9913-C3F2F5E3688C}" srcOrd="5" destOrd="0" presId="urn:microsoft.com/office/officeart/2008/layout/LinedList"/>
    <dgm:cxn modelId="{903D8E75-664A-4D0D-8588-CB3F57118E64}" type="presParOf" srcId="{00C16B14-7B26-477E-8D95-90497712789E}" destId="{1A9571D4-B77F-454C-93DA-B35DD4E91AA2}" srcOrd="6" destOrd="0" presId="urn:microsoft.com/office/officeart/2008/layout/LinedList"/>
    <dgm:cxn modelId="{18CCD788-BE01-4681-9771-180B007FFCEB}" type="presParOf" srcId="{00C16B14-7B26-477E-8D95-90497712789E}" destId="{B0C0615E-24A1-459B-82EE-447252A77F9B}" srcOrd="7" destOrd="0" presId="urn:microsoft.com/office/officeart/2008/layout/LinedList"/>
    <dgm:cxn modelId="{CE018F18-965D-4DBD-9A06-D533CC282DEF}" type="presParOf" srcId="{B0C0615E-24A1-459B-82EE-447252A77F9B}" destId="{5E5CA45A-623A-4C3B-A031-D4DEBC2427AE}" srcOrd="0" destOrd="0" presId="urn:microsoft.com/office/officeart/2008/layout/LinedList"/>
    <dgm:cxn modelId="{19543F03-4A14-4F97-9688-45BD05B2F179}" type="presParOf" srcId="{B0C0615E-24A1-459B-82EE-447252A77F9B}" destId="{7C39A29D-52CB-4152-91DC-266752A31642}" srcOrd="1" destOrd="0" presId="urn:microsoft.com/office/officeart/2008/layout/LinedList"/>
    <dgm:cxn modelId="{067CEE20-E60E-4C81-97E9-EC74FE201FD0}" type="presParOf" srcId="{B0C0615E-24A1-459B-82EE-447252A77F9B}" destId="{89739B0F-E9CF-46CC-AAA6-3147B8A14B7F}" srcOrd="2" destOrd="0" presId="urn:microsoft.com/office/officeart/2008/layout/LinedList"/>
    <dgm:cxn modelId="{6610E75E-ECF0-47AB-996D-EC98A70D89A3}" type="presParOf" srcId="{00C16B14-7B26-477E-8D95-90497712789E}" destId="{4BDE8D23-D7D7-4146-BBB9-21DB1484D3AF}" srcOrd="8" destOrd="0" presId="urn:microsoft.com/office/officeart/2008/layout/LinedList"/>
    <dgm:cxn modelId="{5D08FE4B-9C1B-4028-A3C4-313024C0CE73}" type="presParOf" srcId="{00C16B14-7B26-477E-8D95-90497712789E}" destId="{7E78FEFD-8B27-446B-AFD6-17997FF3ED03}" srcOrd="9" destOrd="0" presId="urn:microsoft.com/office/officeart/2008/layout/LinedList"/>
    <dgm:cxn modelId="{5908BB6D-3367-495A-8013-EEFD7FB3A48D}" type="presParOf" srcId="{00C16B14-7B26-477E-8D95-90497712789E}" destId="{7246C946-6DCE-4C2C-B4D8-A150262C7942}" srcOrd="10" destOrd="0" presId="urn:microsoft.com/office/officeart/2008/layout/LinedList"/>
    <dgm:cxn modelId="{A585F98C-1A46-4294-898D-AF23DFEC3DA1}" type="presParOf" srcId="{7246C946-6DCE-4C2C-B4D8-A150262C7942}" destId="{3FD70A99-4A2F-46D4-B7CA-29823E256E24}" srcOrd="0" destOrd="0" presId="urn:microsoft.com/office/officeart/2008/layout/LinedList"/>
    <dgm:cxn modelId="{8DECAA7B-CD53-449B-853D-F2B6285A8C08}" type="presParOf" srcId="{7246C946-6DCE-4C2C-B4D8-A150262C7942}" destId="{484E598E-8A26-4B35-A275-1DF91A1D0F4A}" srcOrd="1" destOrd="0" presId="urn:microsoft.com/office/officeart/2008/layout/LinedList"/>
    <dgm:cxn modelId="{0ECF762D-1A2E-47FB-8B10-D5CD83738427}" type="presParOf" srcId="{7246C946-6DCE-4C2C-B4D8-A150262C7942}" destId="{C8CEBE95-CE70-4624-8C0B-380AC5AE921A}" srcOrd="2" destOrd="0" presId="urn:microsoft.com/office/officeart/2008/layout/LinedList"/>
    <dgm:cxn modelId="{5E99E71B-2C03-48F4-8F80-C18E09816000}" type="presParOf" srcId="{00C16B14-7B26-477E-8D95-90497712789E}" destId="{A8B90311-E15B-4905-8154-5B94AD9B34CD}" srcOrd="11" destOrd="0" presId="urn:microsoft.com/office/officeart/2008/layout/LinedList"/>
    <dgm:cxn modelId="{0431D8B3-3AB3-4ED1-A1E3-B8DAB249AC2E}" type="presParOf" srcId="{00C16B14-7B26-477E-8D95-90497712789E}" destId="{1DA3792E-D7A7-47A5-A0D1-FF9F0E3EBA74}" srcOrd="12" destOrd="0" presId="urn:microsoft.com/office/officeart/2008/layout/LinedList"/>
    <dgm:cxn modelId="{593EA526-8911-40BF-B6F6-240263EA749E}" type="presParOf" srcId="{00C16B14-7B26-477E-8D95-90497712789E}" destId="{7E212061-9836-4C2A-A3D5-069DB3AF7CFB}" srcOrd="13" destOrd="0" presId="urn:microsoft.com/office/officeart/2008/layout/LinedList"/>
    <dgm:cxn modelId="{22692E3E-7DAB-4F19-9C8B-D0DF1473F3B0}" type="presParOf" srcId="{7E212061-9836-4C2A-A3D5-069DB3AF7CFB}" destId="{9B56D71C-1FBB-4D6F-97F3-C97EC18A835D}" srcOrd="0" destOrd="0" presId="urn:microsoft.com/office/officeart/2008/layout/LinedList"/>
    <dgm:cxn modelId="{171DAD54-40E5-4D18-810D-A15CD5696FBB}" type="presParOf" srcId="{7E212061-9836-4C2A-A3D5-069DB3AF7CFB}" destId="{D185A04F-7D5F-4B3B-B64B-20278C230243}" srcOrd="1" destOrd="0" presId="urn:microsoft.com/office/officeart/2008/layout/LinedList"/>
    <dgm:cxn modelId="{8C34C66B-D4F3-475D-8135-3A778C38826B}" type="presParOf" srcId="{7E212061-9836-4C2A-A3D5-069DB3AF7CFB}" destId="{734E6C77-4C37-4312-A161-3F39A628301D}" srcOrd="2" destOrd="0" presId="urn:microsoft.com/office/officeart/2008/layout/LinedList"/>
    <dgm:cxn modelId="{19CC28FB-D8A2-4BBE-ACDF-C55C50699375}" type="presParOf" srcId="{00C16B14-7B26-477E-8D95-90497712789E}" destId="{E43DB153-B947-407D-B925-2C2077CAE1C5}" srcOrd="14" destOrd="0" presId="urn:microsoft.com/office/officeart/2008/layout/LinedList"/>
    <dgm:cxn modelId="{AFEDA9EC-2242-4326-9907-716BD349B199}" type="presParOf" srcId="{00C16B14-7B26-477E-8D95-90497712789E}" destId="{6F362888-45C2-4207-86B4-4601E06D25A9}" srcOrd="15" destOrd="0" presId="urn:microsoft.com/office/officeart/2008/layout/LinedList"/>
    <dgm:cxn modelId="{CBFC8FAC-F6A4-4F2A-A02D-24BDA3EBF210}" type="presParOf" srcId="{00C16B14-7B26-477E-8D95-90497712789E}" destId="{E64BC9A6-B7F3-48CC-9CB5-58D4614DF689}" srcOrd="16" destOrd="0" presId="urn:microsoft.com/office/officeart/2008/layout/LinedList"/>
    <dgm:cxn modelId="{EEF85D14-515D-4276-90AB-8071F65BBA4E}" type="presParOf" srcId="{E64BC9A6-B7F3-48CC-9CB5-58D4614DF689}" destId="{FC3E9626-E584-4B25-89B1-DC29C0DE2BE8}" srcOrd="0" destOrd="0" presId="urn:microsoft.com/office/officeart/2008/layout/LinedList"/>
    <dgm:cxn modelId="{D4C24C95-ECD9-476F-B262-F9BD76DC806B}" type="presParOf" srcId="{E64BC9A6-B7F3-48CC-9CB5-58D4614DF689}" destId="{6178553F-71CF-4C15-B2DF-3EF2D2DE45CF}" srcOrd="1" destOrd="0" presId="urn:microsoft.com/office/officeart/2008/layout/LinedList"/>
    <dgm:cxn modelId="{2D6FC2F0-5F6A-455C-8C6A-8040F868380B}" type="presParOf" srcId="{E64BC9A6-B7F3-48CC-9CB5-58D4614DF689}" destId="{A7BA2BFF-E0E0-4AB5-BEC8-A8CD373C5C49}" srcOrd="2" destOrd="0" presId="urn:microsoft.com/office/officeart/2008/layout/LinedList"/>
    <dgm:cxn modelId="{D67C3FC3-E64D-4D59-84EB-6787A1B4385A}" type="presParOf" srcId="{00C16B14-7B26-477E-8D95-90497712789E}" destId="{736052B1-E1C6-4238-B02F-2176511E54F2}" srcOrd="17" destOrd="0" presId="urn:microsoft.com/office/officeart/2008/layout/LinedList"/>
    <dgm:cxn modelId="{8035661B-2498-4B4A-8BB8-DD026EB6ADD6}" type="presParOf" srcId="{00C16B14-7B26-477E-8D95-90497712789E}" destId="{08355B37-AA90-4298-9D65-71EE5190835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2D12-3168-4176-89F2-4D70ED028315}">
      <dsp:nvSpPr>
        <dsp:cNvPr id="0" name=""/>
        <dsp:cNvSpPr/>
      </dsp:nvSpPr>
      <dsp:spPr>
        <a:xfrm>
          <a:off x="0" y="2484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DDC94-1FC5-4E7D-90BE-A6D72A0A031A}">
      <dsp:nvSpPr>
        <dsp:cNvPr id="0" name=""/>
        <dsp:cNvSpPr/>
      </dsp:nvSpPr>
      <dsp:spPr>
        <a:xfrm>
          <a:off x="0" y="2484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you CAN NOT control:</a:t>
          </a:r>
        </a:p>
      </dsp:txBody>
      <dsp:txXfrm>
        <a:off x="0" y="2484"/>
        <a:ext cx="7728267" cy="847059"/>
      </dsp:txXfrm>
    </dsp:sp>
    <dsp:sp modelId="{F85F47E4-C099-4D44-9529-F31A94D86FA2}">
      <dsp:nvSpPr>
        <dsp:cNvPr id="0" name=""/>
        <dsp:cNvSpPr/>
      </dsp:nvSpPr>
      <dsp:spPr>
        <a:xfrm>
          <a:off x="0" y="849543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79ED8-4408-43FB-858B-7ABF60915FF6}">
      <dsp:nvSpPr>
        <dsp:cNvPr id="0" name=""/>
        <dsp:cNvSpPr/>
      </dsp:nvSpPr>
      <dsp:spPr>
        <a:xfrm>
          <a:off x="0" y="849543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Weather </a:t>
          </a:r>
        </a:p>
      </dsp:txBody>
      <dsp:txXfrm>
        <a:off x="0" y="849543"/>
        <a:ext cx="7728267" cy="847059"/>
      </dsp:txXfrm>
    </dsp:sp>
    <dsp:sp modelId="{1E8FC4F2-611C-474E-821B-86BC2491ECF1}">
      <dsp:nvSpPr>
        <dsp:cNvPr id="0" name=""/>
        <dsp:cNvSpPr/>
      </dsp:nvSpPr>
      <dsp:spPr>
        <a:xfrm>
          <a:off x="0" y="1696602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2E847-169A-4038-A4FE-E3994B1CF254}">
      <dsp:nvSpPr>
        <dsp:cNvPr id="0" name=""/>
        <dsp:cNvSpPr/>
      </dsp:nvSpPr>
      <dsp:spPr>
        <a:xfrm>
          <a:off x="0" y="1696602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Who is there, meaning start list, family, Coaches, or spectators </a:t>
          </a:r>
        </a:p>
      </dsp:txBody>
      <dsp:txXfrm>
        <a:off x="0" y="1696602"/>
        <a:ext cx="7728267" cy="847059"/>
      </dsp:txXfrm>
    </dsp:sp>
    <dsp:sp modelId="{89621030-69E6-450B-88AC-71BCC772ED0F}">
      <dsp:nvSpPr>
        <dsp:cNvPr id="0" name=""/>
        <dsp:cNvSpPr/>
      </dsp:nvSpPr>
      <dsp:spPr>
        <a:xfrm>
          <a:off x="0" y="2543661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1EAA6-751F-4380-A4F1-E26DC5FD09DE}">
      <dsp:nvSpPr>
        <dsp:cNvPr id="0" name=""/>
        <dsp:cNvSpPr/>
      </dsp:nvSpPr>
      <dsp:spPr>
        <a:xfrm>
          <a:off x="0" y="2543662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people say to you</a:t>
          </a:r>
        </a:p>
      </dsp:txBody>
      <dsp:txXfrm>
        <a:off x="0" y="2543662"/>
        <a:ext cx="7728267" cy="847059"/>
      </dsp:txXfrm>
    </dsp:sp>
    <dsp:sp modelId="{E4DEF7D3-0BFC-40EB-AA37-A6A500A39F2A}">
      <dsp:nvSpPr>
        <dsp:cNvPr id="0" name=""/>
        <dsp:cNvSpPr/>
      </dsp:nvSpPr>
      <dsp:spPr>
        <a:xfrm>
          <a:off x="0" y="3390721"/>
          <a:ext cx="77282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6B6D8-2841-4E0C-8DF2-E9E29ED5CFC6}">
      <dsp:nvSpPr>
        <dsp:cNvPr id="0" name=""/>
        <dsp:cNvSpPr/>
      </dsp:nvSpPr>
      <dsp:spPr>
        <a:xfrm>
          <a:off x="0" y="3390721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you did, or didn’t do, before this moment, right now. </a:t>
          </a:r>
        </a:p>
      </dsp:txBody>
      <dsp:txXfrm>
        <a:off x="0" y="3390721"/>
        <a:ext cx="7728267" cy="847059"/>
      </dsp:txXfrm>
    </dsp:sp>
    <dsp:sp modelId="{BD7FF44A-B8F9-4677-8E16-72DFCDD07DC4}">
      <dsp:nvSpPr>
        <dsp:cNvPr id="0" name=""/>
        <dsp:cNvSpPr/>
      </dsp:nvSpPr>
      <dsp:spPr>
        <a:xfrm>
          <a:off x="0" y="423778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9516B-0BED-4E93-BF62-44CA60B6953A}">
      <dsp:nvSpPr>
        <dsp:cNvPr id="0" name=""/>
        <dsp:cNvSpPr/>
      </dsp:nvSpPr>
      <dsp:spPr>
        <a:xfrm>
          <a:off x="0" y="4237780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Sometimes, you can only partially control your wax</a:t>
          </a:r>
        </a:p>
      </dsp:txBody>
      <dsp:txXfrm>
        <a:off x="0" y="4237780"/>
        <a:ext cx="7728267" cy="847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D5FB7-4199-4594-A2CE-C7C331A618C7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7059C-5D6A-4884-939B-3DEBD5EB73E4}">
      <dsp:nvSpPr>
        <dsp:cNvPr id="0" name=""/>
        <dsp:cNvSpPr/>
      </dsp:nvSpPr>
      <dsp:spPr>
        <a:xfrm>
          <a:off x="0" y="0"/>
          <a:ext cx="1545653" cy="50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CAN you control?</a:t>
          </a:r>
        </a:p>
      </dsp:txBody>
      <dsp:txXfrm>
        <a:off x="0" y="0"/>
        <a:ext cx="1545653" cy="5087324"/>
      </dsp:txXfrm>
    </dsp:sp>
    <dsp:sp modelId="{16C599EB-1000-4572-BC44-97C75B51356B}">
      <dsp:nvSpPr>
        <dsp:cNvPr id="0" name=""/>
        <dsp:cNvSpPr/>
      </dsp:nvSpPr>
      <dsp:spPr>
        <a:xfrm>
          <a:off x="1661577" y="40055"/>
          <a:ext cx="6066689" cy="80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 relative to family in your life. In theory though, what do you have at least SOME control over?</a:t>
          </a:r>
        </a:p>
      </dsp:txBody>
      <dsp:txXfrm>
        <a:off x="1661577" y="40055"/>
        <a:ext cx="6066689" cy="801104"/>
      </dsp:txXfrm>
    </dsp:sp>
    <dsp:sp modelId="{0DC3EF0D-E255-4614-A14C-7D14EFE9FB0F}">
      <dsp:nvSpPr>
        <dsp:cNvPr id="0" name=""/>
        <dsp:cNvSpPr/>
      </dsp:nvSpPr>
      <dsp:spPr>
        <a:xfrm>
          <a:off x="1545653" y="841159"/>
          <a:ext cx="6182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22C8B-F981-431E-9896-D99ACCE580A0}">
      <dsp:nvSpPr>
        <dsp:cNvPr id="0" name=""/>
        <dsp:cNvSpPr/>
      </dsp:nvSpPr>
      <dsp:spPr>
        <a:xfrm>
          <a:off x="1661577" y="881214"/>
          <a:ext cx="6066689" cy="80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time you wake up</a:t>
          </a:r>
        </a:p>
      </dsp:txBody>
      <dsp:txXfrm>
        <a:off x="1661577" y="881214"/>
        <a:ext cx="6066689" cy="801104"/>
      </dsp:txXfrm>
    </dsp:sp>
    <dsp:sp modelId="{B7C2C161-6A26-45F5-9913-C3F2F5E3688C}">
      <dsp:nvSpPr>
        <dsp:cNvPr id="0" name=""/>
        <dsp:cNvSpPr/>
      </dsp:nvSpPr>
      <dsp:spPr>
        <a:xfrm>
          <a:off x="1545653" y="1682319"/>
          <a:ext cx="6182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A29D-52CB-4152-91DC-266752A31642}">
      <dsp:nvSpPr>
        <dsp:cNvPr id="0" name=""/>
        <dsp:cNvSpPr/>
      </dsp:nvSpPr>
      <dsp:spPr>
        <a:xfrm>
          <a:off x="1661577" y="1722374"/>
          <a:ext cx="6066689" cy="80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you eat and drink</a:t>
          </a:r>
        </a:p>
      </dsp:txBody>
      <dsp:txXfrm>
        <a:off x="1661577" y="1722374"/>
        <a:ext cx="6066689" cy="801104"/>
      </dsp:txXfrm>
    </dsp:sp>
    <dsp:sp modelId="{4BDE8D23-D7D7-4146-BBB9-21DB1484D3AF}">
      <dsp:nvSpPr>
        <dsp:cNvPr id="0" name=""/>
        <dsp:cNvSpPr/>
      </dsp:nvSpPr>
      <dsp:spPr>
        <a:xfrm>
          <a:off x="1545653" y="2523479"/>
          <a:ext cx="6182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598E-8A26-4B35-A275-1DF91A1D0F4A}">
      <dsp:nvSpPr>
        <dsp:cNvPr id="0" name=""/>
        <dsp:cNvSpPr/>
      </dsp:nvSpPr>
      <dsp:spPr>
        <a:xfrm>
          <a:off x="1661577" y="2563534"/>
          <a:ext cx="6066689" cy="80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we approach the race mentally</a:t>
          </a:r>
        </a:p>
      </dsp:txBody>
      <dsp:txXfrm>
        <a:off x="1661577" y="2563534"/>
        <a:ext cx="6066689" cy="801104"/>
      </dsp:txXfrm>
    </dsp:sp>
    <dsp:sp modelId="{A8B90311-E15B-4905-8154-5B94AD9B34CD}">
      <dsp:nvSpPr>
        <dsp:cNvPr id="0" name=""/>
        <dsp:cNvSpPr/>
      </dsp:nvSpPr>
      <dsp:spPr>
        <a:xfrm>
          <a:off x="1545653" y="3364638"/>
          <a:ext cx="6182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5A04F-7D5F-4B3B-B64B-20278C230243}">
      <dsp:nvSpPr>
        <dsp:cNvPr id="0" name=""/>
        <dsp:cNvSpPr/>
      </dsp:nvSpPr>
      <dsp:spPr>
        <a:xfrm>
          <a:off x="1661577" y="3404694"/>
          <a:ext cx="6066689" cy="80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we warm-up</a:t>
          </a:r>
        </a:p>
      </dsp:txBody>
      <dsp:txXfrm>
        <a:off x="1661577" y="3404694"/>
        <a:ext cx="6066689" cy="801104"/>
      </dsp:txXfrm>
    </dsp:sp>
    <dsp:sp modelId="{E43DB153-B947-407D-B925-2C2077CAE1C5}">
      <dsp:nvSpPr>
        <dsp:cNvPr id="0" name=""/>
        <dsp:cNvSpPr/>
      </dsp:nvSpPr>
      <dsp:spPr>
        <a:xfrm>
          <a:off x="1545653" y="4205798"/>
          <a:ext cx="6182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8553F-71CF-4C15-B2DF-3EF2D2DE45CF}">
      <dsp:nvSpPr>
        <dsp:cNvPr id="0" name=""/>
        <dsp:cNvSpPr/>
      </dsp:nvSpPr>
      <dsp:spPr>
        <a:xfrm>
          <a:off x="1661577" y="4245853"/>
          <a:ext cx="6066689" cy="80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Clothing</a:t>
          </a:r>
        </a:p>
      </dsp:txBody>
      <dsp:txXfrm>
        <a:off x="1661577" y="4245853"/>
        <a:ext cx="6066689" cy="801104"/>
      </dsp:txXfrm>
    </dsp:sp>
    <dsp:sp modelId="{736052B1-E1C6-4238-B02F-2176511E54F2}">
      <dsp:nvSpPr>
        <dsp:cNvPr id="0" name=""/>
        <dsp:cNvSpPr/>
      </dsp:nvSpPr>
      <dsp:spPr>
        <a:xfrm>
          <a:off x="1545653" y="5046958"/>
          <a:ext cx="6182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B53B-BE6D-54B4-2B4F-FF174D299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9092" b="2308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96BDD-22F6-2070-4C2D-E749858F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US" sz="5000"/>
              <a:t>Race Strategy and Prep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99F3-655D-FEC6-F787-BF7A1A6C1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69" cy="914400"/>
          </a:xfrm>
        </p:spPr>
        <p:txBody>
          <a:bodyPr>
            <a:normAutofit/>
          </a:bodyPr>
          <a:lstStyle/>
          <a:p>
            <a:r>
              <a:rPr lang="en-US"/>
              <a:t>By Jennie Bender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C89BE-3AC3-51A3-1A7F-7F7838E3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POST RACE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288A86C-40D0-5C84-4592-03892BA9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700">
                <a:solidFill>
                  <a:schemeClr val="tx1"/>
                </a:solidFill>
              </a:rPr>
              <a:t>Tasks</a:t>
            </a:r>
          </a:p>
          <a:p>
            <a:r>
              <a:rPr lang="en-US" sz="1700">
                <a:solidFill>
                  <a:schemeClr val="tx1"/>
                </a:solidFill>
              </a:rPr>
              <a:t>Warm clothes back on asap, especially change wet top layer!</a:t>
            </a:r>
          </a:p>
          <a:p>
            <a:r>
              <a:rPr lang="en-US" sz="1700">
                <a:solidFill>
                  <a:schemeClr val="tx1"/>
                </a:solidFill>
              </a:rPr>
              <a:t>Snack and water within 30 min of finishing </a:t>
            </a:r>
          </a:p>
          <a:p>
            <a:r>
              <a:rPr lang="en-US" sz="1700">
                <a:solidFill>
                  <a:schemeClr val="tx1"/>
                </a:solidFill>
              </a:rPr>
              <a:t>Limit any potential negative talk to 20 min, then move on. Venting happens, and it comes when it comes, but then shift gears. </a:t>
            </a:r>
          </a:p>
          <a:p>
            <a:pPr marL="0" indent="0">
              <a:buNone/>
            </a:pPr>
            <a:endParaRPr lang="en-US" sz="17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700">
                <a:solidFill>
                  <a:schemeClr val="tx1"/>
                </a:solidFill>
              </a:rPr>
              <a:t>Homework</a:t>
            </a:r>
          </a:p>
          <a:p>
            <a:r>
              <a:rPr lang="en-US" sz="1700">
                <a:solidFill>
                  <a:schemeClr val="tx1"/>
                </a:solidFill>
              </a:rPr>
              <a:t>Have someone accountable who will, no matter what, ask you to tell them 1) Something that went well and 2) Something that you want to improve on next time</a:t>
            </a:r>
          </a:p>
          <a:p>
            <a:pPr marL="0" indent="0">
              <a:buNone/>
            </a:pPr>
            <a:endParaRPr lang="en-US" sz="17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0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C192-5F5D-134A-E186-FE2CBAD4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You’ve Got This!</a:t>
            </a:r>
            <a:br>
              <a:rPr lang="en-US"/>
            </a:br>
            <a:br>
              <a:rPr lang="en-US"/>
            </a:br>
            <a:r>
              <a:rPr lang="en-US"/>
              <a:t>Questions?</a:t>
            </a:r>
            <a:endParaRPr lang="en-US" dirty="0"/>
          </a:p>
        </p:txBody>
      </p:sp>
      <p:pic>
        <p:nvPicPr>
          <p:cNvPr id="5" name="Content Placeholder 4" descr="A screenshot of a text&#10;&#10;Description automatically generated">
            <a:extLst>
              <a:ext uri="{FF2B5EF4-FFF2-40B4-BE49-F238E27FC236}">
                <a16:creationId xmlns:a16="http://schemas.microsoft.com/office/drawing/2014/main" id="{D4E6B627-AFAC-EF8F-AFDE-1BE20ADBD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225" y="285876"/>
            <a:ext cx="5635094" cy="63371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CBF60-DE9D-E148-52F5-90F16E72B18E}"/>
              </a:ext>
            </a:extLst>
          </p:cNvPr>
          <p:cNvSpPr txBox="1"/>
          <p:nvPr/>
        </p:nvSpPr>
        <p:spPr>
          <a:xfrm>
            <a:off x="9873719" y="5263355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Athletes Testimony, By Fred Griffin</a:t>
            </a:r>
          </a:p>
        </p:txBody>
      </p:sp>
    </p:spTree>
    <p:extLst>
      <p:ext uri="{BB962C8B-B14F-4D97-AF65-F5344CB8AC3E}">
        <p14:creationId xmlns:p14="http://schemas.microsoft.com/office/powerpoint/2010/main" val="72819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BF54-9984-922C-D84E-847F392A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The Athlete Testimony 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B99FD30-4804-3461-DAA7-C7A458638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0404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48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E063-71B4-50F4-DE07-2866F423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The Athlete Testimony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5CC608-F51E-4BC9-93F8-118C89141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25983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24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9A7F-E9DC-DBA4-5B2B-C282508A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Athlete Testimony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F8BA6-19C2-1AD1-D361-D6245E0F1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CF961-C7B5-8CA3-BF1C-C0A25CC88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time we wake up</a:t>
            </a:r>
          </a:p>
          <a:p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 we eat</a:t>
            </a:r>
          </a:p>
          <a:p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 we approach the race mentally</a:t>
            </a:r>
          </a:p>
          <a:p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endParaRPr lang="en-US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arm up/preparation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27E3C-F622-C7FB-C4F8-30FEFDCBA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Can’t Control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DD4B7-B01B-9CF9-3FE3-B1222BDE88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Weather </a:t>
            </a:r>
          </a:p>
          <a:p>
            <a:r>
              <a:rPr lang="en-US" dirty="0"/>
              <a:t>Who is there, meaning start list, family, Coaches, or spectators </a:t>
            </a:r>
          </a:p>
          <a:p>
            <a:r>
              <a:rPr lang="en-US" dirty="0"/>
              <a:t>What people say to you</a:t>
            </a:r>
          </a:p>
          <a:p>
            <a:r>
              <a:rPr lang="en-US" dirty="0"/>
              <a:t>What you did, or didn’t do, before this moment, right now. </a:t>
            </a:r>
          </a:p>
          <a:p>
            <a:r>
              <a:rPr lang="en-US" dirty="0"/>
              <a:t>Sometimes, you can only partially control your wax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E7DD7-58FB-CA3D-555E-EFB2FDFB27FB}"/>
              </a:ext>
            </a:extLst>
          </p:cNvPr>
          <p:cNvSpPr>
            <a:spLocks/>
          </p:cNvSpPr>
          <p:nvPr/>
        </p:nvSpPr>
        <p:spPr>
          <a:xfrm>
            <a:off x="8105600" y="364764"/>
            <a:ext cx="3474720" cy="8131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0AA14-A987-4EC7-0D76-1B42D1408E6A}"/>
              </a:ext>
            </a:extLst>
          </p:cNvPr>
          <p:cNvSpPr>
            <a:spLocks/>
          </p:cNvSpPr>
          <p:nvPr/>
        </p:nvSpPr>
        <p:spPr>
          <a:xfrm>
            <a:off x="3867912" y="1156996"/>
            <a:ext cx="3474720" cy="5670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D16E9-5DF7-57D5-3128-323A9FFD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spcAft>
                <a:spcPts val="1200"/>
              </a:spcAft>
            </a:pPr>
            <a:r>
              <a:rPr lang="en-US" sz="2000" b="1" dirty="0"/>
              <a:t>Goals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Process: </a:t>
            </a:r>
            <a:br>
              <a:rPr lang="en-US" sz="2000" b="1" dirty="0"/>
            </a:br>
            <a:r>
              <a:rPr lang="en-US" sz="2000" b="1" dirty="0"/>
              <a:t>- The way to the outcome</a:t>
            </a:r>
            <a:br>
              <a:rPr lang="en-US" sz="2000" b="1" dirty="0"/>
            </a:br>
            <a:r>
              <a:rPr lang="en-US" sz="2000" b="1" dirty="0"/>
              <a:t>- Small, Measurable</a:t>
            </a:r>
            <a:br>
              <a:rPr lang="en-US" sz="2000" b="1" dirty="0"/>
            </a:br>
            <a:r>
              <a:rPr lang="en-US" sz="2000" b="1" dirty="0"/>
              <a:t>- In your control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Outcome: </a:t>
            </a:r>
            <a:br>
              <a:rPr lang="en-US" sz="2000" b="1" dirty="0"/>
            </a:br>
            <a:r>
              <a:rPr lang="en-US" sz="2000" b="1" dirty="0"/>
              <a:t>- The “Pie in the Sky” </a:t>
            </a:r>
            <a:br>
              <a:rPr lang="en-US" sz="2000" b="1" dirty="0"/>
            </a:br>
            <a:r>
              <a:rPr lang="en-US" sz="2000" b="1" dirty="0"/>
              <a:t>- 1 </a:t>
            </a:r>
            <a:r>
              <a:rPr lang="en-US" sz="2000" b="1" dirty="0" err="1"/>
              <a:t>yr</a:t>
            </a:r>
            <a:r>
              <a:rPr lang="en-US" sz="2000" b="1" dirty="0"/>
              <a:t>, 5 </a:t>
            </a:r>
            <a:r>
              <a:rPr lang="en-US" sz="2000" b="1" dirty="0" err="1"/>
              <a:t>yr</a:t>
            </a:r>
            <a:r>
              <a:rPr lang="en-US" sz="2000" b="1" dirty="0"/>
              <a:t>, </a:t>
            </a:r>
            <a:r>
              <a:rPr lang="en-US" sz="2000" b="1" dirty="0" err="1"/>
              <a:t>etc</a:t>
            </a:r>
            <a:br>
              <a:rPr lang="en-US" sz="2000" b="1" dirty="0"/>
            </a:br>
            <a:r>
              <a:rPr lang="en-US" sz="2000" b="1" dirty="0"/>
              <a:t>- Sometimes NOT in your control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Content Placeholder 16" descr="A smart goals list&#10;&#10;Description automatically generated with medium confidence">
            <a:extLst>
              <a:ext uri="{FF2B5EF4-FFF2-40B4-BE49-F238E27FC236}">
                <a16:creationId xmlns:a16="http://schemas.microsoft.com/office/drawing/2014/main" id="{1E70C497-B39C-CA59-BA60-EDBDA1B6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38" y="1509421"/>
            <a:ext cx="3369652" cy="4017470"/>
          </a:xfrm>
          <a:prstGeom prst="rect">
            <a:avLst/>
          </a:prstGeom>
        </p:spPr>
      </p:pic>
      <p:pic>
        <p:nvPicPr>
          <p:cNvPr id="15" name="Content Placeholder 1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DC2B2B1-F626-33FF-8B87-6562715E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" y="1697822"/>
            <a:ext cx="3552871" cy="3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45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Empty speech bubbles">
            <a:extLst>
              <a:ext uri="{FF2B5EF4-FFF2-40B4-BE49-F238E27FC236}">
                <a16:creationId xmlns:a16="http://schemas.microsoft.com/office/drawing/2014/main" id="{116F6594-2257-76F6-D8C4-19226E5FB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5561" r="-1" b="10147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7C277-DDC9-11A0-2C6F-018CC0AF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The Voices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D47A-8F86-EFE0-6CCA-1D0B4CD7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836957" cy="56890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all have the voices, it’s ok.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Close your eyes, quiet the mind, visualize saying “Hello!” into a big room …… did someone answer you back?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YOU are not your thoughts.  You are the one observing your thoughts.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Suggested Book: The Untethered Soul, by Michael Singer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Don’t give in to your thoughts, especially on race day. MEANING: When someone asks you “HOW  YA FEELING!” do not actually stop and ask yourself, wait, how AM I feeling? Not on race day.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Mental Quick Response Cards</a:t>
            </a:r>
          </a:p>
          <a:p>
            <a:pPr marL="5029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If someone asks you, you can reply with: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	HOW YA FEELING? – “Great!” or “As good as I’m </a:t>
            </a:r>
            <a:r>
              <a:rPr lang="en-US" sz="1800" dirty="0" err="1">
                <a:solidFill>
                  <a:schemeClr val="tx1"/>
                </a:solidFill>
              </a:rPr>
              <a:t>gonna</a:t>
            </a:r>
            <a:r>
              <a:rPr lang="en-US" sz="1800" dirty="0">
                <a:solidFill>
                  <a:schemeClr val="tx1"/>
                </a:solidFill>
              </a:rPr>
              <a:t> be!”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	You </a:t>
            </a:r>
            <a:r>
              <a:rPr lang="en-US" sz="1800" dirty="0" err="1">
                <a:solidFill>
                  <a:schemeClr val="tx1"/>
                </a:solidFill>
              </a:rPr>
              <a:t>gonna</a:t>
            </a:r>
            <a:r>
              <a:rPr lang="en-US" sz="1800" dirty="0">
                <a:solidFill>
                  <a:schemeClr val="tx1"/>
                </a:solidFill>
              </a:rPr>
              <a:t> win today? – “Oh, we will see!”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	 This is </a:t>
            </a:r>
            <a:r>
              <a:rPr lang="en-US" sz="1800" dirty="0" err="1">
                <a:solidFill>
                  <a:schemeClr val="tx1"/>
                </a:solidFill>
              </a:rPr>
              <a:t>gonna</a:t>
            </a:r>
            <a:r>
              <a:rPr lang="en-US" sz="1800" dirty="0">
                <a:solidFill>
                  <a:schemeClr val="tx1"/>
                </a:solidFill>
              </a:rPr>
              <a:t> be hard, huh! – “It’s an adventure!”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	You ready for this? – “As ready as I’m </a:t>
            </a:r>
            <a:r>
              <a:rPr lang="en-US" sz="1800" dirty="0" err="1">
                <a:solidFill>
                  <a:schemeClr val="tx1"/>
                </a:solidFill>
              </a:rPr>
              <a:t>gonna</a:t>
            </a:r>
            <a:r>
              <a:rPr lang="en-US" sz="1800" dirty="0">
                <a:solidFill>
                  <a:schemeClr val="tx1"/>
                </a:solidFill>
              </a:rPr>
              <a:t> be!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33DD-9A9B-30B9-D1EB-E9E83FE7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251" y="429208"/>
            <a:ext cx="7315200" cy="631682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- Family changes things, we know, but try to add things you have at least SOME control over.</a:t>
            </a:r>
            <a:br>
              <a:rPr lang="en-US" sz="2400" dirty="0"/>
            </a:br>
            <a:r>
              <a:rPr lang="en-US" sz="2400" dirty="0"/>
              <a:t>- Do this the night before</a:t>
            </a:r>
            <a:br>
              <a:rPr lang="en-US" sz="2400" dirty="0"/>
            </a:br>
            <a:r>
              <a:rPr lang="en-US" sz="2400" dirty="0"/>
              <a:t>- Begin with the start of  YOUR race and go backward</a:t>
            </a:r>
            <a:br>
              <a:rPr lang="en-US" sz="2400" dirty="0"/>
            </a:br>
            <a:r>
              <a:rPr lang="en-US" sz="2400" dirty="0"/>
              <a:t>- Make two plans, Pre-race and Mid-race.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EXAMPLE of Pre-Race Plan:</a:t>
            </a:r>
            <a:br>
              <a:rPr lang="en-US" sz="2400" dirty="0"/>
            </a:br>
            <a:r>
              <a:rPr lang="en-US" sz="2400" dirty="0"/>
              <a:t>- 12:15pm 30km race</a:t>
            </a:r>
            <a:br>
              <a:rPr lang="en-US" sz="2400" dirty="0"/>
            </a:br>
            <a:r>
              <a:rPr lang="en-US" sz="2400" dirty="0"/>
              <a:t>- 12:05 Head into the start line area</a:t>
            </a:r>
            <a:br>
              <a:rPr lang="en-US" sz="2400" dirty="0"/>
            </a:br>
            <a:r>
              <a:rPr lang="en-US" sz="2400" dirty="0"/>
              <a:t>- 11:50 Have Gatorade/gel, jog around with poles by start</a:t>
            </a:r>
            <a:br>
              <a:rPr lang="en-US" sz="2400" dirty="0"/>
            </a:br>
            <a:r>
              <a:rPr lang="en-US" sz="2400" dirty="0"/>
              <a:t>- 11:40 Use bathroom</a:t>
            </a:r>
            <a:br>
              <a:rPr lang="en-US" sz="2400" dirty="0"/>
            </a:br>
            <a:r>
              <a:rPr lang="en-US" sz="2400" dirty="0"/>
              <a:t>- 11: 00 Start warm-up for race (example: 15-20 min easy, 2 x 3 min L3, rest, 2 x 2 min race pace, rest, 5 speeds.) </a:t>
            </a:r>
            <a:br>
              <a:rPr lang="en-US" sz="2400" dirty="0"/>
            </a:br>
            <a:r>
              <a:rPr lang="en-US" sz="2400" dirty="0"/>
              <a:t>- 10:45 Get to venue and survey the scene, get Bib if need, have 10-15 minutes to get ready and NOT FEEL RUSHED.</a:t>
            </a:r>
            <a:br>
              <a:rPr lang="en-US" sz="2400" dirty="0"/>
            </a:br>
            <a:r>
              <a:rPr lang="en-US" sz="2400" dirty="0"/>
              <a:t>- 10:00  Eat full or half </a:t>
            </a:r>
            <a:r>
              <a:rPr lang="en-US" sz="2400" dirty="0" err="1"/>
              <a:t>Pb&amp;J</a:t>
            </a:r>
            <a:r>
              <a:rPr lang="en-US" sz="2400" dirty="0"/>
              <a:t>, or a bar. Reminder race is during lunch!</a:t>
            </a:r>
            <a:br>
              <a:rPr lang="en-US" sz="2400" dirty="0"/>
            </a:br>
            <a:r>
              <a:rPr lang="en-US" sz="2400" dirty="0"/>
              <a:t>- 7am/8am Stretch and short walk/jog, eat good breakfast, look at schedule. 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CC93F-E32B-773C-B820-AF9C6A107EF7}"/>
              </a:ext>
            </a:extLst>
          </p:cNvPr>
          <p:cNvSpPr txBox="1"/>
          <p:nvPr/>
        </p:nvSpPr>
        <p:spPr>
          <a:xfrm>
            <a:off x="186613" y="1828800"/>
            <a:ext cx="3209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KEY TO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RACE ANXIETY  MANAGEMENT: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Make a Race Day Schedule!</a:t>
            </a:r>
          </a:p>
        </p:txBody>
      </p:sp>
    </p:spTree>
    <p:extLst>
      <p:ext uri="{BB962C8B-B14F-4D97-AF65-F5344CB8AC3E}">
        <p14:creationId xmlns:p14="http://schemas.microsoft.com/office/powerpoint/2010/main" val="152193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45E4E-1CDA-E3B0-7C02-C0DE77FA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Day of Race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E3E3B-EE31-BD59-A58A-3CB43489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Break Race into Parts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How long, factor in conditions, break into parts</a:t>
            </a:r>
          </a:p>
          <a:p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Equipment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Skis and poles dialed?</a:t>
            </a:r>
          </a:p>
          <a:p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Nervous Peeing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It’s a thing, fight or flight!</a:t>
            </a:r>
          </a:p>
          <a:p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Clothing/Layering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10km cold vs 30km cold</a:t>
            </a:r>
          </a:p>
          <a:p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Warmup/Duration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Shorter the race, harder the warmup</a:t>
            </a:r>
          </a:p>
          <a:p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Feeds/Nutrition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On average, 15km+ adding nutrition is encouraged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Depends on fitness and personal needs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How to take a feed?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ptos SemiBold" panose="020F0502020204030204" pitchFamily="34" charset="0"/>
              </a:rPr>
              <a:t>What makes a good feed: Easily digestible, sugar, sometimes caffeine.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9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6D08-80B0-50D2-34F5-F31A27FD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NOT to Race….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20A0-612B-4BF7-A896-AF66D6D6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598" y="494522"/>
            <a:ext cx="7315200" cy="59156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Ask Yourself:</a:t>
            </a:r>
          </a:p>
          <a:p>
            <a:r>
              <a:rPr lang="en-US" dirty="0"/>
              <a:t>What are the consequences of racing vs not?</a:t>
            </a:r>
          </a:p>
          <a:p>
            <a:r>
              <a:rPr lang="en-US" dirty="0"/>
              <a:t>Health?</a:t>
            </a:r>
          </a:p>
          <a:p>
            <a:r>
              <a:rPr lang="en-US" dirty="0"/>
              <a:t>Talk to others in your support network</a:t>
            </a:r>
          </a:p>
          <a:p>
            <a:r>
              <a:rPr lang="en-US" dirty="0"/>
              <a:t>Ask, could X severely hurt your body in the long run?</a:t>
            </a:r>
          </a:p>
          <a:p>
            <a:r>
              <a:rPr lang="en-US" dirty="0"/>
              <a:t>Ask, can I physically have a decent race and/or be proud of my race effort, despite X?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FEAR:</a:t>
            </a:r>
          </a:p>
          <a:p>
            <a:r>
              <a:rPr lang="en-US" dirty="0"/>
              <a:t>What is the fear? Is it internal or external?</a:t>
            </a:r>
          </a:p>
          <a:p>
            <a:r>
              <a:rPr lang="en-US" dirty="0"/>
              <a:t>Types of Pain. This is </a:t>
            </a:r>
            <a:r>
              <a:rPr lang="en-US" dirty="0" err="1"/>
              <a:t>gonna</a:t>
            </a:r>
            <a:r>
              <a:rPr lang="en-US" dirty="0"/>
              <a:t> hurt pain vs I already hurt pain.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Temperature:</a:t>
            </a:r>
          </a:p>
          <a:p>
            <a:r>
              <a:rPr lang="en-US" dirty="0"/>
              <a:t>Do you have the tools to overcome? Aka more clothes if it’s cold?</a:t>
            </a:r>
          </a:p>
          <a:p>
            <a:r>
              <a:rPr lang="en-US" dirty="0"/>
              <a:t>Protect your lungs: Buff, pre-start line breathing, masks </a:t>
            </a:r>
          </a:p>
          <a:p>
            <a:r>
              <a:rPr lang="en-US" dirty="0"/>
              <a:t>As the saying goes, It’s not bad weather just bad clothing….!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0568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7735</TotalTime>
  <Words>942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 SemiBold</vt:lpstr>
      <vt:lpstr>Arial</vt:lpstr>
      <vt:lpstr>Calibri</vt:lpstr>
      <vt:lpstr>Corbel</vt:lpstr>
      <vt:lpstr>Times New Roman</vt:lpstr>
      <vt:lpstr>Wingdings 2</vt:lpstr>
      <vt:lpstr>Frame</vt:lpstr>
      <vt:lpstr>Race Strategy and Prep</vt:lpstr>
      <vt:lpstr>The Athlete Testimony </vt:lpstr>
      <vt:lpstr>The Athlete Testimony </vt:lpstr>
      <vt:lpstr>The Athlete Testimony </vt:lpstr>
      <vt:lpstr>Goals  Process:  - The way to the outcome - Small, Measurable - In your control   Outcome:  - The “Pie in the Sky”  - 1 yr, 5 yr, etc - Sometimes NOT in your control </vt:lpstr>
      <vt:lpstr>The Voices …..</vt:lpstr>
      <vt:lpstr>- Family changes things, we know, but try to add things you have at least SOME control over. - Do this the night before - Begin with the start of  YOUR race and go backward - Make two plans, Pre-race and Mid-race.  EXAMPLE of Pre-Race Plan: - 12:15pm 30km race - 12:05 Head into the start line area - 11:50 Have Gatorade/gel, jog around with poles by start - 11:40 Use bathroom - 11: 00 Start warm-up for race (example: 15-20 min easy, 2 x 3 min L3, rest, 2 x 2 min race pace, rest, 5 speeds.)  - 10:45 Get to venue and survey the scene, get Bib if need, have 10-15 minutes to get ready and NOT FEEL RUSHED. - 10:00  Eat full or half Pb&amp;J, or a bar. Reminder race is during lunch! - 7am/8am Stretch and short walk/jog, eat good breakfast, look at schedule.   </vt:lpstr>
      <vt:lpstr>Day of Race </vt:lpstr>
      <vt:lpstr>When NOT to Race….</vt:lpstr>
      <vt:lpstr>POST RACE</vt:lpstr>
      <vt:lpstr>You’ve Got This!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 Strategy and Prep</dc:title>
  <dc:creator>Jennie Bender</dc:creator>
  <cp:lastModifiedBy>jennie</cp:lastModifiedBy>
  <cp:revision>1</cp:revision>
  <dcterms:created xsi:type="dcterms:W3CDTF">2024-01-12T21:20:50Z</dcterms:created>
  <dcterms:modified xsi:type="dcterms:W3CDTF">2024-01-18T06:16:25Z</dcterms:modified>
</cp:coreProperties>
</file>