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Tex Gyre Termes" charset="1" panose="00000500000000000000"/>
      <p:regular r:id="rId12"/>
    </p:embeddedFont>
    <p:embeddedFont>
      <p:font typeface="Tex Gyre Termes Bold" charset="1" panose="00000800000000000000"/>
      <p:regular r:id="rId13"/>
    </p:embeddedFont>
    <p:embeddedFont>
      <p:font typeface="Tex Gyre Termes Italics" charset="1" panose="00000500000000000000"/>
      <p:regular r:id="rId14"/>
    </p:embeddedFont>
    <p:embeddedFont>
      <p:font typeface="Tex Gyre Termes Bold Italics" charset="1" panose="00000800000000000000"/>
      <p:regular r:id="rId15"/>
    </p:embeddedFont>
    <p:embeddedFont>
      <p:font typeface="EB Garamond" charset="1" panose="00000000000000000000"/>
      <p:regular r:id="rId16"/>
    </p:embeddedFont>
    <p:embeddedFont>
      <p:font typeface="EB Garamond Italics" charset="1" panose="00000000000000000000"/>
      <p:regular r:id="rId17"/>
    </p:embeddedFont>
    <p:embeddedFont>
      <p:font typeface="EB Garamond Semi-Bold" charset="1" panose="00000000000000000000"/>
      <p:regular r:id="rId18"/>
    </p:embeddedFont>
    <p:embeddedFont>
      <p:font typeface="EB Garamond Semi-Bold Italics" charset="1" panose="00000000000000000000"/>
      <p:regular r:id="rId19"/>
    </p:embeddedFont>
    <p:embeddedFont>
      <p:font typeface="EB Garamond Ultra-Bold" charset="1" panose="00000000000000000000"/>
      <p:regular r:id="rId20"/>
    </p:embeddedFont>
    <p:embeddedFont>
      <p:font typeface="EB Garamond Ultra-Bold Italics" charset="1" panose="00000000000000000000"/>
      <p:regular r:id="rId21"/>
    </p:embeddedFont>
    <p:embeddedFont>
      <p:font typeface="Montserrat" charset="1" panose="00000500000000000000"/>
      <p:regular r:id="rId22"/>
    </p:embeddedFont>
    <p:embeddedFont>
      <p:font typeface="Montserrat Bold" charset="1" panose="00000800000000000000"/>
      <p:regular r:id="rId23"/>
    </p:embeddedFont>
    <p:embeddedFont>
      <p:font typeface="Montserrat Italics" charset="1" panose="00000500000000000000"/>
      <p:regular r:id="rId24"/>
    </p:embeddedFont>
    <p:embeddedFont>
      <p:font typeface="Montserrat Bold Italics" charset="1" panose="00000800000000000000"/>
      <p:regular r:id="rId25"/>
    </p:embeddedFont>
    <p:embeddedFont>
      <p:font typeface="Montserrat Thin" charset="1" panose="00000300000000000000"/>
      <p:regular r:id="rId26"/>
    </p:embeddedFont>
    <p:embeddedFont>
      <p:font typeface="Montserrat Thin Italics" charset="1" panose="00000300000000000000"/>
      <p:regular r:id="rId27"/>
    </p:embeddedFont>
    <p:embeddedFont>
      <p:font typeface="Montserrat Extra-Light" charset="1" panose="00000300000000000000"/>
      <p:regular r:id="rId28"/>
    </p:embeddedFont>
    <p:embeddedFont>
      <p:font typeface="Montserrat Extra-Light Italics" charset="1" panose="00000300000000000000"/>
      <p:regular r:id="rId29"/>
    </p:embeddedFont>
    <p:embeddedFont>
      <p:font typeface="Montserrat Light" charset="1" panose="00000400000000000000"/>
      <p:regular r:id="rId30"/>
    </p:embeddedFont>
    <p:embeddedFont>
      <p:font typeface="Montserrat Light Italics" charset="1" panose="00000400000000000000"/>
      <p:regular r:id="rId31"/>
    </p:embeddedFont>
    <p:embeddedFont>
      <p:font typeface="Montserrat Medium" charset="1" panose="00000600000000000000"/>
      <p:regular r:id="rId32"/>
    </p:embeddedFont>
    <p:embeddedFont>
      <p:font typeface="Montserrat Medium Italics" charset="1" panose="00000600000000000000"/>
      <p:regular r:id="rId33"/>
    </p:embeddedFont>
    <p:embeddedFont>
      <p:font typeface="Montserrat Semi-Bold" charset="1" panose="00000700000000000000"/>
      <p:regular r:id="rId34"/>
    </p:embeddedFont>
    <p:embeddedFont>
      <p:font typeface="Montserrat Semi-Bold Italics" charset="1" panose="00000700000000000000"/>
      <p:regular r:id="rId35"/>
    </p:embeddedFont>
    <p:embeddedFont>
      <p:font typeface="Montserrat Ultra-Bold" charset="1" panose="00000900000000000000"/>
      <p:regular r:id="rId36"/>
    </p:embeddedFont>
    <p:embeddedFont>
      <p:font typeface="Montserrat Ultra-Bold Italics" charset="1" panose="00000900000000000000"/>
      <p:regular r:id="rId37"/>
    </p:embeddedFont>
    <p:embeddedFont>
      <p:font typeface="Montserrat Heavy" charset="1" panose="00000A00000000000000"/>
      <p:regular r:id="rId38"/>
    </p:embeddedFont>
    <p:embeddedFont>
      <p:font typeface="Montserrat Heavy Italics" charset="1" panose="00000A0000000000000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slides/slide1.xml" Type="http://schemas.openxmlformats.org/officeDocument/2006/relationships/slide"/><Relationship Id="rId41" Target="slides/slide2.xml" Type="http://schemas.openxmlformats.org/officeDocument/2006/relationships/slide"/><Relationship Id="rId42" Target="slides/slide3.xml" Type="http://schemas.openxmlformats.org/officeDocument/2006/relationships/slide"/><Relationship Id="rId43" Target="slides/slide4.xml" Type="http://schemas.openxmlformats.org/officeDocument/2006/relationships/slide"/><Relationship Id="rId44" Target="slides/slide5.xml" Type="http://schemas.openxmlformats.org/officeDocument/2006/relationships/slide"/><Relationship Id="rId45" Target="slides/slide6.xml" Type="http://schemas.openxmlformats.org/officeDocument/2006/relationships/slide"/><Relationship Id="rId46" Target="slides/slide7.xml" Type="http://schemas.openxmlformats.org/officeDocument/2006/relationships/slide"/><Relationship Id="rId47" Target="slides/slide8.xml" Type="http://schemas.openxmlformats.org/officeDocument/2006/relationships/slide"/><Relationship Id="rId48" Target="slides/slide9.xml" Type="http://schemas.openxmlformats.org/officeDocument/2006/relationships/slide"/><Relationship Id="rId49" Target="slides/slide10.xml" Type="http://schemas.openxmlformats.org/officeDocument/2006/relationships/slide"/><Relationship Id="rId5" Target="tableStyles.xml" Type="http://schemas.openxmlformats.org/officeDocument/2006/relationships/tableStyles"/><Relationship Id="rId50" Target="slides/slide11.xml" Type="http://schemas.openxmlformats.org/officeDocument/2006/relationships/slide"/><Relationship Id="rId51" Target="slides/slide12.xml" Type="http://schemas.openxmlformats.org/officeDocument/2006/relationships/slide"/><Relationship Id="rId52" Target="slides/slide13.xml" Type="http://schemas.openxmlformats.org/officeDocument/2006/relationships/slide"/><Relationship Id="rId53" Target="slides/slide14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Relationship Id="rId7" Target="../media/image21.jpeg" Type="http://schemas.openxmlformats.org/officeDocument/2006/relationships/image"/><Relationship Id="rId8" Target="../media/image2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Relationship Id="rId7" Target="../media/image2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jpeg" Type="http://schemas.openxmlformats.org/officeDocument/2006/relationships/image"/><Relationship Id="rId12" Target="../media/image31.pn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png" Type="http://schemas.openxmlformats.org/officeDocument/2006/relationships/image"/><Relationship Id="rId16" Target="../media/image35.png" Type="http://schemas.openxmlformats.org/officeDocument/2006/relationships/image"/><Relationship Id="rId17" Target="../media/image36.png" Type="http://schemas.openxmlformats.org/officeDocument/2006/relationships/image"/><Relationship Id="rId2" Target="../media/image2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Relationship Id="rId4" Target="../media/image18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.png" Type="http://schemas.openxmlformats.org/officeDocument/2006/relationships/image"/><Relationship Id="rId6" Target="../media/image9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3.png" Type="http://schemas.openxmlformats.org/officeDocument/2006/relationships/image"/><Relationship Id="rId6" Target="../media/image10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17.pn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jpeg" Type="http://schemas.openxmlformats.org/officeDocument/2006/relationships/image"/><Relationship Id="rId5" Target="../media/image2.png" Type="http://schemas.openxmlformats.org/officeDocument/2006/relationships/image"/><Relationship Id="rId6" Target="../media/image15.png" Type="http://schemas.openxmlformats.org/officeDocument/2006/relationships/image"/><Relationship Id="rId7" Target="../media/image16.png" Type="http://schemas.openxmlformats.org/officeDocument/2006/relationships/image"/><Relationship Id="rId8" Target="../media/image6.png" Type="http://schemas.openxmlformats.org/officeDocument/2006/relationships/image"/><Relationship Id="rId9" Target="../media/image7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Relationship Id="rId4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1542119" y="-1632393"/>
            <a:ext cx="11037464" cy="1103742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D41032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498127" y="661791"/>
            <a:ext cx="8314819" cy="8314785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46" t="0" r="-24946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160646" y="6295917"/>
            <a:ext cx="2143209" cy="2114782"/>
          </a:xfrm>
          <a:custGeom>
            <a:avLst/>
            <a:gdLst/>
            <a:ahLst/>
            <a:cxnLst/>
            <a:rect r="r" b="b" t="t" l="l"/>
            <a:pathLst>
              <a:path h="2114782" w="2143209">
                <a:moveTo>
                  <a:pt x="0" y="0"/>
                </a:moveTo>
                <a:lnTo>
                  <a:pt x="2143209" y="0"/>
                </a:lnTo>
                <a:lnTo>
                  <a:pt x="2143209" y="2114782"/>
                </a:lnTo>
                <a:lnTo>
                  <a:pt x="0" y="2114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32426" y="6295917"/>
            <a:ext cx="3439021" cy="1895947"/>
          </a:xfrm>
          <a:custGeom>
            <a:avLst/>
            <a:gdLst/>
            <a:ahLst/>
            <a:cxnLst/>
            <a:rect r="r" b="b" t="t" l="l"/>
            <a:pathLst>
              <a:path h="1895947" w="3439021">
                <a:moveTo>
                  <a:pt x="0" y="0"/>
                </a:moveTo>
                <a:lnTo>
                  <a:pt x="3439021" y="0"/>
                </a:lnTo>
                <a:lnTo>
                  <a:pt x="3439021" y="1895947"/>
                </a:lnTo>
                <a:lnTo>
                  <a:pt x="0" y="1895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320648" y="3982935"/>
            <a:ext cx="5128177" cy="2061228"/>
          </a:xfrm>
          <a:custGeom>
            <a:avLst/>
            <a:gdLst/>
            <a:ahLst/>
            <a:cxnLst/>
            <a:rect r="r" b="b" t="t" l="l"/>
            <a:pathLst>
              <a:path h="2061228" w="5128177">
                <a:moveTo>
                  <a:pt x="0" y="0"/>
                </a:moveTo>
                <a:lnTo>
                  <a:pt x="5128176" y="0"/>
                </a:lnTo>
                <a:lnTo>
                  <a:pt x="5128176" y="2061228"/>
                </a:lnTo>
                <a:lnTo>
                  <a:pt x="0" y="2061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78122" y="2089450"/>
            <a:ext cx="8413227" cy="144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3635" spc="345">
                <a:solidFill>
                  <a:srgbClr val="FFFFFF"/>
                </a:solidFill>
                <a:latin typeface="Montserrat Classic Bold"/>
              </a:rPr>
              <a:t>MOUNT TELEMARK VILLAGE</a:t>
            </a:r>
          </a:p>
          <a:p>
            <a:pPr algn="ctr">
              <a:lnSpc>
                <a:spcPts val="2549"/>
              </a:lnSpc>
            </a:pPr>
          </a:p>
          <a:p>
            <a:pPr algn="ctr">
              <a:lnSpc>
                <a:spcPts val="2394"/>
              </a:lnSpc>
            </a:pPr>
            <a:r>
              <a:rPr lang="en-US" sz="2851" spc="384">
                <a:solidFill>
                  <a:srgbClr val="FFFFFF"/>
                </a:solidFill>
                <a:latin typeface="EB Garamond"/>
              </a:rPr>
              <a:t>"</a:t>
            </a:r>
            <a:r>
              <a:rPr lang="en-US" sz="2851" spc="384">
                <a:solidFill>
                  <a:srgbClr val="FFFFFF"/>
                </a:solidFill>
                <a:latin typeface="EB Garamond"/>
              </a:rPr>
              <a:t>It Takes a Village to Raise a Village"</a:t>
            </a:r>
          </a:p>
          <a:p>
            <a:pPr algn="ctr">
              <a:lnSpc>
                <a:spcPts val="3272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3A1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496297"/>
            <a:ext cx="18288000" cy="6007608"/>
          </a:xfrm>
          <a:custGeom>
            <a:avLst/>
            <a:gdLst/>
            <a:ahLst/>
            <a:cxnLst/>
            <a:rect r="r" b="b" t="t" l="l"/>
            <a:pathLst>
              <a:path h="6007608" w="18288000">
                <a:moveTo>
                  <a:pt x="0" y="0"/>
                </a:moveTo>
                <a:lnTo>
                  <a:pt x="18288000" y="0"/>
                </a:lnTo>
                <a:lnTo>
                  <a:pt x="18288000" y="6007608"/>
                </a:lnTo>
                <a:lnTo>
                  <a:pt x="0" y="6007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3A1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61867" y="6921329"/>
            <a:ext cx="5220003" cy="2671777"/>
          </a:xfrm>
          <a:custGeom>
            <a:avLst/>
            <a:gdLst/>
            <a:ahLst/>
            <a:cxnLst/>
            <a:rect r="r" b="b" t="t" l="l"/>
            <a:pathLst>
              <a:path h="2671777" w="5220003">
                <a:moveTo>
                  <a:pt x="0" y="0"/>
                </a:moveTo>
                <a:lnTo>
                  <a:pt x="5220003" y="0"/>
                </a:lnTo>
                <a:lnTo>
                  <a:pt x="5220003" y="2671776"/>
                </a:lnTo>
                <a:lnTo>
                  <a:pt x="0" y="2671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120448" y="501262"/>
            <a:ext cx="9927158" cy="7445368"/>
          </a:xfrm>
          <a:custGeom>
            <a:avLst/>
            <a:gdLst/>
            <a:ahLst/>
            <a:cxnLst/>
            <a:rect r="r" b="b" t="t" l="l"/>
            <a:pathLst>
              <a:path h="7445368" w="9927158">
                <a:moveTo>
                  <a:pt x="0" y="0"/>
                </a:moveTo>
                <a:lnTo>
                  <a:pt x="9927158" y="0"/>
                </a:lnTo>
                <a:lnTo>
                  <a:pt x="9927158" y="7445369"/>
                </a:lnTo>
                <a:lnTo>
                  <a:pt x="0" y="74453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661867" y="3891764"/>
            <a:ext cx="5220003" cy="2936252"/>
          </a:xfrm>
          <a:custGeom>
            <a:avLst/>
            <a:gdLst/>
            <a:ahLst/>
            <a:cxnLst/>
            <a:rect r="r" b="b" t="t" l="l"/>
            <a:pathLst>
              <a:path h="2936252" w="5220003">
                <a:moveTo>
                  <a:pt x="0" y="0"/>
                </a:moveTo>
                <a:lnTo>
                  <a:pt x="5220003" y="0"/>
                </a:lnTo>
                <a:lnTo>
                  <a:pt x="5220003" y="2936252"/>
                </a:lnTo>
                <a:lnTo>
                  <a:pt x="0" y="2936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1287821" cy="6673480"/>
          </a:xfrm>
          <a:custGeom>
            <a:avLst/>
            <a:gdLst/>
            <a:ahLst/>
            <a:cxnLst/>
            <a:rect r="r" b="b" t="t" l="l"/>
            <a:pathLst>
              <a:path h="6673480" w="11287821">
                <a:moveTo>
                  <a:pt x="0" y="0"/>
                </a:moveTo>
                <a:lnTo>
                  <a:pt x="11287821" y="0"/>
                </a:lnTo>
                <a:lnTo>
                  <a:pt x="11287821" y="6673480"/>
                </a:lnTo>
                <a:lnTo>
                  <a:pt x="0" y="6673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4" t="-963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8780162" y="4769672"/>
            <a:ext cx="9507838" cy="5679055"/>
          </a:xfrm>
          <a:custGeom>
            <a:avLst/>
            <a:gdLst/>
            <a:ahLst/>
            <a:cxnLst/>
            <a:rect r="r" b="b" t="t" l="l"/>
            <a:pathLst>
              <a:path h="5679055" w="9507838">
                <a:moveTo>
                  <a:pt x="0" y="0"/>
                </a:moveTo>
                <a:lnTo>
                  <a:pt x="9507838" y="0"/>
                </a:lnTo>
                <a:lnTo>
                  <a:pt x="9507838" y="5679055"/>
                </a:lnTo>
                <a:lnTo>
                  <a:pt x="0" y="5679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5629" y="8842620"/>
            <a:ext cx="7525371" cy="1638171"/>
            <a:chOff x="0" y="0"/>
            <a:chExt cx="14003670" cy="30484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003669" cy="3048408"/>
            </a:xfrm>
            <a:custGeom>
              <a:avLst/>
              <a:gdLst/>
              <a:ahLst/>
              <a:cxnLst/>
              <a:rect r="r" b="b" t="t" l="l"/>
              <a:pathLst>
                <a:path h="3048408" w="14003669">
                  <a:moveTo>
                    <a:pt x="14003669" y="3048408"/>
                  </a:moveTo>
                  <a:lnTo>
                    <a:pt x="0" y="3048408"/>
                  </a:lnTo>
                  <a:lnTo>
                    <a:pt x="0" y="0"/>
                  </a:lnTo>
                  <a:lnTo>
                    <a:pt x="14003669" y="3048408"/>
                  </a:lnTo>
                  <a:close/>
                </a:path>
              </a:pathLst>
            </a:custGeom>
            <a:solidFill>
              <a:srgbClr val="959698"/>
            </a:solidFill>
          </p:spPr>
        </p:sp>
      </p:grpSp>
      <p:grpSp>
        <p:nvGrpSpPr>
          <p:cNvPr name="Group 4" id="4"/>
          <p:cNvGrpSpPr/>
          <p:nvPr/>
        </p:nvGrpSpPr>
        <p:grpSpPr>
          <a:xfrm rot="-604376">
            <a:off x="591217" y="8278225"/>
            <a:ext cx="4211603" cy="2596219"/>
            <a:chOff x="0" y="0"/>
            <a:chExt cx="6980124" cy="430285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980124" cy="4302858"/>
            </a:xfrm>
            <a:custGeom>
              <a:avLst/>
              <a:gdLst/>
              <a:ahLst/>
              <a:cxnLst/>
              <a:rect r="r" b="b" t="t" l="l"/>
              <a:pathLst>
                <a:path h="4302858" w="6980124">
                  <a:moveTo>
                    <a:pt x="6980124" y="4302858"/>
                  </a:moveTo>
                  <a:lnTo>
                    <a:pt x="0" y="4302858"/>
                  </a:lnTo>
                  <a:lnTo>
                    <a:pt x="0" y="0"/>
                  </a:lnTo>
                  <a:lnTo>
                    <a:pt x="6980124" y="4302858"/>
                  </a:lnTo>
                  <a:close/>
                </a:path>
              </a:pathLst>
            </a:custGeom>
            <a:solidFill>
              <a:srgbClr val="D41032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0" y="8477562"/>
            <a:ext cx="3863034" cy="1890609"/>
            <a:chOff x="0" y="0"/>
            <a:chExt cx="6350000" cy="31077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3107757"/>
            </a:xfrm>
            <a:custGeom>
              <a:avLst/>
              <a:gdLst/>
              <a:ahLst/>
              <a:cxnLst/>
              <a:rect r="r" b="b" t="t" l="l"/>
              <a:pathLst>
                <a:path h="3107757" w="6350000">
                  <a:moveTo>
                    <a:pt x="6350000" y="3107757"/>
                  </a:moveTo>
                  <a:lnTo>
                    <a:pt x="0" y="3107757"/>
                  </a:lnTo>
                  <a:lnTo>
                    <a:pt x="0" y="0"/>
                  </a:lnTo>
                  <a:lnTo>
                    <a:pt x="6350000" y="3107757"/>
                  </a:lnTo>
                  <a:close/>
                </a:path>
              </a:pathLst>
            </a:custGeom>
            <a:solidFill>
              <a:srgbClr val="202A44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19562" y="9224338"/>
            <a:ext cx="801669" cy="791036"/>
          </a:xfrm>
          <a:custGeom>
            <a:avLst/>
            <a:gdLst/>
            <a:ahLst/>
            <a:cxnLst/>
            <a:rect r="r" b="b" t="t" l="l"/>
            <a:pathLst>
              <a:path h="791036" w="801669">
                <a:moveTo>
                  <a:pt x="0" y="0"/>
                </a:moveTo>
                <a:lnTo>
                  <a:pt x="801670" y="0"/>
                </a:lnTo>
                <a:lnTo>
                  <a:pt x="801670" y="791037"/>
                </a:lnTo>
                <a:lnTo>
                  <a:pt x="0" y="79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1568413" y="0"/>
            <a:ext cx="6719587" cy="1885431"/>
          </a:xfrm>
          <a:custGeom>
            <a:avLst/>
            <a:gdLst/>
            <a:ahLst/>
            <a:cxnLst/>
            <a:rect r="r" b="b" t="t" l="l"/>
            <a:pathLst>
              <a:path h="1885431" w="6719587">
                <a:moveTo>
                  <a:pt x="6719587" y="0"/>
                </a:moveTo>
                <a:lnTo>
                  <a:pt x="0" y="0"/>
                </a:lnTo>
                <a:lnTo>
                  <a:pt x="0" y="1885431"/>
                </a:lnTo>
                <a:lnTo>
                  <a:pt x="6719587" y="1885431"/>
                </a:lnTo>
                <a:lnTo>
                  <a:pt x="67195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12946" y="324624"/>
            <a:ext cx="1518621" cy="778504"/>
          </a:xfrm>
          <a:custGeom>
            <a:avLst/>
            <a:gdLst/>
            <a:ahLst/>
            <a:cxnLst/>
            <a:rect r="r" b="b" t="t" l="l"/>
            <a:pathLst>
              <a:path h="778504" w="1518621">
                <a:moveTo>
                  <a:pt x="0" y="0"/>
                </a:moveTo>
                <a:lnTo>
                  <a:pt x="1518621" y="0"/>
                </a:lnTo>
                <a:lnTo>
                  <a:pt x="1518621" y="778504"/>
                </a:lnTo>
                <a:lnTo>
                  <a:pt x="0" y="778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771" r="0" b="-377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344305" y="2019998"/>
            <a:ext cx="2887851" cy="1787835"/>
          </a:xfrm>
          <a:custGeom>
            <a:avLst/>
            <a:gdLst/>
            <a:ahLst/>
            <a:cxnLst/>
            <a:rect r="r" b="b" t="t" l="l"/>
            <a:pathLst>
              <a:path h="1787835" w="2887851">
                <a:moveTo>
                  <a:pt x="0" y="0"/>
                </a:moveTo>
                <a:lnTo>
                  <a:pt x="2887851" y="0"/>
                </a:lnTo>
                <a:lnTo>
                  <a:pt x="2887851" y="1787835"/>
                </a:lnTo>
                <a:lnTo>
                  <a:pt x="0" y="17878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710" r="0" b="-3881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381814" y="4515833"/>
            <a:ext cx="2554757" cy="2554757"/>
          </a:xfrm>
          <a:custGeom>
            <a:avLst/>
            <a:gdLst/>
            <a:ahLst/>
            <a:cxnLst/>
            <a:rect r="r" b="b" t="t" l="l"/>
            <a:pathLst>
              <a:path h="2554757" w="2554757">
                <a:moveTo>
                  <a:pt x="0" y="0"/>
                </a:moveTo>
                <a:lnTo>
                  <a:pt x="2554757" y="0"/>
                </a:lnTo>
                <a:lnTo>
                  <a:pt x="2554757" y="2554756"/>
                </a:lnTo>
                <a:lnTo>
                  <a:pt x="0" y="2554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564814" y="2287615"/>
            <a:ext cx="4682439" cy="1409067"/>
          </a:xfrm>
          <a:custGeom>
            <a:avLst/>
            <a:gdLst/>
            <a:ahLst/>
            <a:cxnLst/>
            <a:rect r="r" b="b" t="t" l="l"/>
            <a:pathLst>
              <a:path h="1409067" w="4682439">
                <a:moveTo>
                  <a:pt x="0" y="0"/>
                </a:moveTo>
                <a:lnTo>
                  <a:pt x="4682439" y="0"/>
                </a:lnTo>
                <a:lnTo>
                  <a:pt x="4682439" y="1409068"/>
                </a:lnTo>
                <a:lnTo>
                  <a:pt x="0" y="14090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002948" y="7638255"/>
            <a:ext cx="2569633" cy="1608253"/>
          </a:xfrm>
          <a:custGeom>
            <a:avLst/>
            <a:gdLst/>
            <a:ahLst/>
            <a:cxnLst/>
            <a:rect r="r" b="b" t="t" l="l"/>
            <a:pathLst>
              <a:path h="1608253" w="2569633">
                <a:moveTo>
                  <a:pt x="0" y="0"/>
                </a:moveTo>
                <a:lnTo>
                  <a:pt x="2569633" y="0"/>
                </a:lnTo>
                <a:lnTo>
                  <a:pt x="2569633" y="1608253"/>
                </a:lnTo>
                <a:lnTo>
                  <a:pt x="0" y="1608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1458955"/>
            <a:ext cx="2948613" cy="3056877"/>
          </a:xfrm>
          <a:custGeom>
            <a:avLst/>
            <a:gdLst/>
            <a:ahLst/>
            <a:cxnLst/>
            <a:rect r="r" b="b" t="t" l="l"/>
            <a:pathLst>
              <a:path h="3056877" w="2948613">
                <a:moveTo>
                  <a:pt x="0" y="0"/>
                </a:moveTo>
                <a:lnTo>
                  <a:pt x="2948613" y="0"/>
                </a:lnTo>
                <a:lnTo>
                  <a:pt x="2948613" y="3056878"/>
                </a:lnTo>
                <a:lnTo>
                  <a:pt x="0" y="3056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928569" y="4729468"/>
            <a:ext cx="2470873" cy="1875294"/>
          </a:xfrm>
          <a:custGeom>
            <a:avLst/>
            <a:gdLst/>
            <a:ahLst/>
            <a:cxnLst/>
            <a:rect r="r" b="b" t="t" l="l"/>
            <a:pathLst>
              <a:path h="1875294" w="2470873">
                <a:moveTo>
                  <a:pt x="0" y="0"/>
                </a:moveTo>
                <a:lnTo>
                  <a:pt x="2470874" y="0"/>
                </a:lnTo>
                <a:lnTo>
                  <a:pt x="2470874" y="1875294"/>
                </a:lnTo>
                <a:lnTo>
                  <a:pt x="0" y="1875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829834" y="7419984"/>
            <a:ext cx="2116402" cy="1911589"/>
          </a:xfrm>
          <a:custGeom>
            <a:avLst/>
            <a:gdLst/>
            <a:ahLst/>
            <a:cxnLst/>
            <a:rect r="r" b="b" t="t" l="l"/>
            <a:pathLst>
              <a:path h="1911589" w="2116402">
                <a:moveTo>
                  <a:pt x="0" y="0"/>
                </a:moveTo>
                <a:lnTo>
                  <a:pt x="2116401" y="0"/>
                </a:lnTo>
                <a:lnTo>
                  <a:pt x="2116401" y="1911588"/>
                </a:lnTo>
                <a:lnTo>
                  <a:pt x="0" y="1911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10000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429741" y="7134517"/>
            <a:ext cx="1932979" cy="2615729"/>
          </a:xfrm>
          <a:custGeom>
            <a:avLst/>
            <a:gdLst/>
            <a:ahLst/>
            <a:cxnLst/>
            <a:rect r="r" b="b" t="t" l="l"/>
            <a:pathLst>
              <a:path h="2615729" w="1932979">
                <a:moveTo>
                  <a:pt x="0" y="0"/>
                </a:moveTo>
                <a:lnTo>
                  <a:pt x="1932979" y="0"/>
                </a:lnTo>
                <a:lnTo>
                  <a:pt x="1932979" y="2615729"/>
                </a:lnTo>
                <a:lnTo>
                  <a:pt x="0" y="26157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164006" y="7817710"/>
            <a:ext cx="3973776" cy="1024911"/>
          </a:xfrm>
          <a:custGeom>
            <a:avLst/>
            <a:gdLst/>
            <a:ahLst/>
            <a:cxnLst/>
            <a:rect r="r" b="b" t="t" l="l"/>
            <a:pathLst>
              <a:path h="1024911" w="3973776">
                <a:moveTo>
                  <a:pt x="0" y="0"/>
                </a:moveTo>
                <a:lnTo>
                  <a:pt x="3973776" y="0"/>
                </a:lnTo>
                <a:lnTo>
                  <a:pt x="3973776" y="1024910"/>
                </a:lnTo>
                <a:lnTo>
                  <a:pt x="0" y="1024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213742" y="2321369"/>
            <a:ext cx="2003889" cy="1994983"/>
          </a:xfrm>
          <a:custGeom>
            <a:avLst/>
            <a:gdLst/>
            <a:ahLst/>
            <a:cxnLst/>
            <a:rect r="r" b="b" t="t" l="l"/>
            <a:pathLst>
              <a:path h="1994983" w="2003889">
                <a:moveTo>
                  <a:pt x="0" y="0"/>
                </a:moveTo>
                <a:lnTo>
                  <a:pt x="2003889" y="0"/>
                </a:lnTo>
                <a:lnTo>
                  <a:pt x="2003889" y="1994983"/>
                </a:lnTo>
                <a:lnTo>
                  <a:pt x="0" y="1994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898991" y="5225331"/>
            <a:ext cx="4673590" cy="1165795"/>
          </a:xfrm>
          <a:custGeom>
            <a:avLst/>
            <a:gdLst/>
            <a:ahLst/>
            <a:cxnLst/>
            <a:rect r="r" b="b" t="t" l="l"/>
            <a:pathLst>
              <a:path h="1165795" w="4673590">
                <a:moveTo>
                  <a:pt x="0" y="0"/>
                </a:moveTo>
                <a:lnTo>
                  <a:pt x="4673590" y="0"/>
                </a:lnTo>
                <a:lnTo>
                  <a:pt x="4673590" y="1165796"/>
                </a:lnTo>
                <a:lnTo>
                  <a:pt x="0" y="11657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931517" y="4859071"/>
            <a:ext cx="1898316" cy="1898316"/>
          </a:xfrm>
          <a:custGeom>
            <a:avLst/>
            <a:gdLst/>
            <a:ahLst/>
            <a:cxnLst/>
            <a:rect r="r" b="b" t="t" l="l"/>
            <a:pathLst>
              <a:path h="1898316" w="1898316">
                <a:moveTo>
                  <a:pt x="0" y="0"/>
                </a:moveTo>
                <a:lnTo>
                  <a:pt x="1898317" y="0"/>
                </a:lnTo>
                <a:lnTo>
                  <a:pt x="1898317" y="1898316"/>
                </a:lnTo>
                <a:lnTo>
                  <a:pt x="0" y="18983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46839" y="390143"/>
            <a:ext cx="5322062" cy="580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31"/>
              </a:lnSpc>
            </a:pPr>
            <a:r>
              <a:rPr lang="en-US" sz="3379">
                <a:solidFill>
                  <a:srgbClr val="000000"/>
                </a:solidFill>
                <a:latin typeface="Montserrat Ultra-Bold"/>
              </a:rPr>
              <a:t>IT TAKES A VILLAGE . . 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10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77483" y="239209"/>
            <a:ext cx="1518621" cy="778504"/>
          </a:xfrm>
          <a:custGeom>
            <a:avLst/>
            <a:gdLst/>
            <a:ahLst/>
            <a:cxnLst/>
            <a:rect r="r" b="b" t="t" l="l"/>
            <a:pathLst>
              <a:path h="778504" w="1518621">
                <a:moveTo>
                  <a:pt x="0" y="0"/>
                </a:moveTo>
                <a:lnTo>
                  <a:pt x="1518621" y="0"/>
                </a:lnTo>
                <a:lnTo>
                  <a:pt x="1518621" y="778504"/>
                </a:lnTo>
                <a:lnTo>
                  <a:pt x="0" y="778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71" r="0" b="-37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673403"/>
            <a:ext cx="6184598" cy="2545276"/>
            <a:chOff x="0" y="0"/>
            <a:chExt cx="8246131" cy="3393702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90201" y="940657"/>
              <a:ext cx="7755930" cy="168836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609331" y="358970"/>
              <a:ext cx="4340637" cy="2675761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564414"/>
              <a:ext cx="3981388" cy="1948533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A3A19E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844672" y="1289215"/>
              <a:ext cx="826231" cy="815272"/>
            </a:xfrm>
            <a:custGeom>
              <a:avLst/>
              <a:gdLst/>
              <a:ahLst/>
              <a:cxnLst/>
              <a:rect r="r" b="b" t="t" l="l"/>
              <a:pathLst>
                <a:path h="815272" w="826231">
                  <a:moveTo>
                    <a:pt x="0" y="0"/>
                  </a:moveTo>
                  <a:lnTo>
                    <a:pt x="826230" y="0"/>
                  </a:lnTo>
                  <a:lnTo>
                    <a:pt x="826230" y="815272"/>
                  </a:lnTo>
                  <a:lnTo>
                    <a:pt x="0" y="81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858008" y="0"/>
            <a:ext cx="14564982" cy="10287000"/>
            <a:chOff x="0" y="0"/>
            <a:chExt cx="19419976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8703161" y="0"/>
              <a:ext cx="1071681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716815">
                  <a:moveTo>
                    <a:pt x="0" y="0"/>
                  </a:moveTo>
                  <a:lnTo>
                    <a:pt x="10716815" y="0"/>
                  </a:lnTo>
                  <a:lnTo>
                    <a:pt x="1071681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1111" t="-58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668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668000">
                  <a:moveTo>
                    <a:pt x="0" y="0"/>
                  </a:moveTo>
                  <a:lnTo>
                    <a:pt x="10668000" y="0"/>
                  </a:lnTo>
                  <a:lnTo>
                    <a:pt x="10668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57" r="-82119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3477" y="6272987"/>
            <a:ext cx="3527497" cy="845389"/>
            <a:chOff x="0" y="0"/>
            <a:chExt cx="4703330" cy="1127186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4703330" cy="1127186"/>
              <a:chOff x="0" y="0"/>
              <a:chExt cx="2050297" cy="49136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050297" cy="491368"/>
              </a:xfrm>
              <a:custGeom>
                <a:avLst/>
                <a:gdLst/>
                <a:ahLst/>
                <a:cxnLst/>
                <a:rect r="r" b="b" t="t" l="l"/>
                <a:pathLst>
                  <a:path h="491368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451959"/>
                    </a:lnTo>
                    <a:cubicBezTo>
                      <a:pt x="2050297" y="473724"/>
                      <a:pt x="2032653" y="491368"/>
                      <a:pt x="2010889" y="491368"/>
                    </a:cubicBezTo>
                    <a:lnTo>
                      <a:pt x="39409" y="491368"/>
                    </a:lnTo>
                    <a:cubicBezTo>
                      <a:pt x="17644" y="491368"/>
                      <a:pt x="0" y="473724"/>
                      <a:pt x="0" y="451959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9525"/>
                <a:ext cx="2050297" cy="481843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238010" y="405448"/>
              <a:ext cx="4343717" cy="645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928" spc="92">
                  <a:solidFill>
                    <a:srgbClr val="121517"/>
                  </a:solidFill>
                  <a:latin typeface="Montserrat Classic"/>
                </a:rPr>
                <a:t>Creating jobs for your community is one of the highest forms of citizenship you can perform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359613" y="81672"/>
              <a:ext cx="2430169" cy="280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514"/>
                </a:lnSpc>
                <a:spcBef>
                  <a:spcPct val="0"/>
                </a:spcBef>
              </a:pPr>
              <a:r>
                <a:rPr lang="en-US" sz="1499" spc="149">
                  <a:solidFill>
                    <a:srgbClr val="D41032"/>
                  </a:solidFill>
                  <a:latin typeface="Montserrat Ultra-Bold"/>
                </a:rPr>
                <a:t>WORK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5465" y="3502027"/>
            <a:ext cx="3485510" cy="835327"/>
            <a:chOff x="0" y="0"/>
            <a:chExt cx="4647346" cy="1113769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4647346" cy="1113769"/>
              <a:chOff x="0" y="0"/>
              <a:chExt cx="2050297" cy="491368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050297" cy="491368"/>
              </a:xfrm>
              <a:custGeom>
                <a:avLst/>
                <a:gdLst/>
                <a:ahLst/>
                <a:cxnLst/>
                <a:rect r="r" b="b" t="t" l="l"/>
                <a:pathLst>
                  <a:path h="491368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451959"/>
                    </a:lnTo>
                    <a:cubicBezTo>
                      <a:pt x="2050297" y="473724"/>
                      <a:pt x="2032653" y="491368"/>
                      <a:pt x="2010889" y="491368"/>
                    </a:cubicBezTo>
                    <a:lnTo>
                      <a:pt x="39409" y="491368"/>
                    </a:lnTo>
                    <a:cubicBezTo>
                      <a:pt x="17644" y="491368"/>
                      <a:pt x="0" y="473724"/>
                      <a:pt x="0" y="451959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9525"/>
                <a:ext cx="2050297" cy="481843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355332" y="90451"/>
              <a:ext cx="2401242" cy="2674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496"/>
                </a:lnSpc>
                <a:spcBef>
                  <a:spcPct val="0"/>
                </a:spcBef>
              </a:pPr>
              <a:r>
                <a:rPr lang="en-US" sz="1481" spc="148">
                  <a:solidFill>
                    <a:srgbClr val="D41032"/>
                  </a:solidFill>
                  <a:latin typeface="Montserrat Ultra-Bold"/>
                </a:rPr>
                <a:t>ENVIRONMENT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235177" y="409807"/>
              <a:ext cx="4292014" cy="6289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284"/>
                </a:lnSpc>
              </a:pPr>
              <a:r>
                <a:rPr lang="en-US" sz="917" spc="91">
                  <a:solidFill>
                    <a:srgbClr val="121517"/>
                  </a:solidFill>
                  <a:latin typeface="Montserrat Classic"/>
                </a:rPr>
                <a:t>Protect the land. It is the basis of all wealth and happiness.</a:t>
              </a:r>
            </a:p>
            <a:p>
              <a:pPr>
                <a:lnSpc>
                  <a:spcPts val="1284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3477" y="4882476"/>
            <a:ext cx="3527497" cy="845389"/>
            <a:chOff x="0" y="0"/>
            <a:chExt cx="4703330" cy="1127186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4703330" cy="1127186"/>
              <a:chOff x="0" y="0"/>
              <a:chExt cx="2050297" cy="491368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050297" cy="491368"/>
              </a:xfrm>
              <a:custGeom>
                <a:avLst/>
                <a:gdLst/>
                <a:ahLst/>
                <a:cxnLst/>
                <a:rect r="r" b="b" t="t" l="l"/>
                <a:pathLst>
                  <a:path h="491368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451959"/>
                    </a:lnTo>
                    <a:cubicBezTo>
                      <a:pt x="2050297" y="473724"/>
                      <a:pt x="2032653" y="491368"/>
                      <a:pt x="2010889" y="491368"/>
                    </a:cubicBezTo>
                    <a:lnTo>
                      <a:pt x="39409" y="491368"/>
                    </a:lnTo>
                    <a:cubicBezTo>
                      <a:pt x="17644" y="491368"/>
                      <a:pt x="0" y="473724"/>
                      <a:pt x="0" y="451959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9525"/>
                <a:ext cx="2050297" cy="481843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238010" y="405448"/>
              <a:ext cx="4343717" cy="645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928" spc="92">
                  <a:solidFill>
                    <a:srgbClr val="121517"/>
                  </a:solidFill>
                  <a:latin typeface="Montserrat Classic"/>
                </a:rPr>
                <a:t>Prevention of illness is a superior calling than curing illness.  Lifetime sports participation will make a person ready for life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359613" y="81672"/>
              <a:ext cx="3199283" cy="280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514"/>
                </a:lnSpc>
                <a:spcBef>
                  <a:spcPct val="0"/>
                </a:spcBef>
              </a:pPr>
              <a:r>
                <a:rPr lang="en-US" sz="1499" spc="149">
                  <a:solidFill>
                    <a:srgbClr val="D41032"/>
                  </a:solidFill>
                  <a:latin typeface="Montserrat Ultra-Bold"/>
                </a:rPr>
                <a:t>PHYSICAL FITNESS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15465" y="1939539"/>
            <a:ext cx="3569485" cy="1019563"/>
            <a:chOff x="0" y="0"/>
            <a:chExt cx="4759314" cy="1359417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0"/>
              <a:ext cx="4759314" cy="1359417"/>
              <a:chOff x="0" y="0"/>
              <a:chExt cx="2050297" cy="585633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2050297" cy="585633"/>
              </a:xfrm>
              <a:custGeom>
                <a:avLst/>
                <a:gdLst/>
                <a:ahLst/>
                <a:cxnLst/>
                <a:rect r="r" b="b" t="t" l="l"/>
                <a:pathLst>
                  <a:path h="585633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546224"/>
                    </a:lnTo>
                    <a:cubicBezTo>
                      <a:pt x="2050297" y="567989"/>
                      <a:pt x="2032653" y="585633"/>
                      <a:pt x="2010889" y="585633"/>
                    </a:cubicBezTo>
                    <a:lnTo>
                      <a:pt x="39409" y="585633"/>
                    </a:lnTo>
                    <a:cubicBezTo>
                      <a:pt x="17644" y="585633"/>
                      <a:pt x="0" y="567989"/>
                      <a:pt x="0" y="546224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9525"/>
                <a:ext cx="2050297" cy="576108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36" id="36"/>
            <p:cNvSpPr txBox="true"/>
            <p:nvPr/>
          </p:nvSpPr>
          <p:spPr>
            <a:xfrm rot="0">
              <a:off x="240843" y="410615"/>
              <a:ext cx="4395421" cy="8720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315"/>
                </a:lnSpc>
              </a:pPr>
              <a:r>
                <a:rPr lang="en-US" sz="939" spc="93">
                  <a:solidFill>
                    <a:srgbClr val="121517"/>
                  </a:solidFill>
                  <a:latin typeface="Montserrat Classic"/>
                </a:rPr>
                <a:t>Knowledge of one's family and community history will motivate one towards higher goals in the future &amp; give one the tenacity to persevere when times are difficult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363893" y="82417"/>
              <a:ext cx="2459095" cy="28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532"/>
                </a:lnSpc>
                <a:spcBef>
                  <a:spcPct val="0"/>
                </a:spcBef>
              </a:pPr>
              <a:r>
                <a:rPr lang="en-US" sz="1517" spc="151">
                  <a:solidFill>
                    <a:srgbClr val="D41032"/>
                  </a:solidFill>
                  <a:latin typeface="Montserrat Ultra-Bold"/>
                </a:rPr>
                <a:t>HISTORY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4765" y="1161541"/>
            <a:ext cx="13983686" cy="8030084"/>
          </a:xfrm>
          <a:custGeom>
            <a:avLst/>
            <a:gdLst/>
            <a:ahLst/>
            <a:cxnLst/>
            <a:rect r="r" b="b" t="t" l="l"/>
            <a:pathLst>
              <a:path h="8030084" w="13983686">
                <a:moveTo>
                  <a:pt x="0" y="0"/>
                </a:moveTo>
                <a:lnTo>
                  <a:pt x="13983686" y="0"/>
                </a:lnTo>
                <a:lnTo>
                  <a:pt x="13983686" y="8030084"/>
                </a:lnTo>
                <a:lnTo>
                  <a:pt x="0" y="8030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t="0" r="-4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9144000" y="8560824"/>
            <a:ext cx="8831312" cy="1252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62"/>
              </a:lnSpc>
            </a:pPr>
            <a:r>
              <a:rPr lang="en-US" sz="7330">
                <a:solidFill>
                  <a:srgbClr val="000000"/>
                </a:solidFill>
                <a:latin typeface="Montserrat Ultra-Bold"/>
              </a:rPr>
              <a:t>First “Kortelopet”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1" id="11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771" r="0" b="-3771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-398735" y="4687692"/>
            <a:ext cx="9208825" cy="1114925"/>
            <a:chOff x="0" y="0"/>
            <a:chExt cx="3271203" cy="39604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71203" cy="396049"/>
            </a:xfrm>
            <a:custGeom>
              <a:avLst/>
              <a:gdLst/>
              <a:ahLst/>
              <a:cxnLst/>
              <a:rect r="r" b="b" t="t" l="l"/>
              <a:pathLst>
                <a:path h="396049" w="3271203">
                  <a:moveTo>
                    <a:pt x="26062" y="0"/>
                  </a:moveTo>
                  <a:lnTo>
                    <a:pt x="3245141" y="0"/>
                  </a:lnTo>
                  <a:cubicBezTo>
                    <a:pt x="3259534" y="0"/>
                    <a:pt x="3271203" y="11668"/>
                    <a:pt x="3271203" y="26062"/>
                  </a:cubicBezTo>
                  <a:lnTo>
                    <a:pt x="3271203" y="369987"/>
                  </a:lnTo>
                  <a:cubicBezTo>
                    <a:pt x="3271203" y="384381"/>
                    <a:pt x="3259534" y="396049"/>
                    <a:pt x="3245141" y="396049"/>
                  </a:cubicBezTo>
                  <a:lnTo>
                    <a:pt x="26062" y="396049"/>
                  </a:lnTo>
                  <a:cubicBezTo>
                    <a:pt x="11668" y="396049"/>
                    <a:pt x="0" y="384381"/>
                    <a:pt x="0" y="369987"/>
                  </a:cubicBezTo>
                  <a:lnTo>
                    <a:pt x="0" y="26062"/>
                  </a:lnTo>
                  <a:cubicBezTo>
                    <a:pt x="0" y="11668"/>
                    <a:pt x="11668" y="0"/>
                    <a:pt x="26062" y="0"/>
                  </a:cubicBezTo>
                  <a:close/>
                </a:path>
              </a:pathLst>
            </a:custGeom>
            <a:solidFill>
              <a:srgbClr val="A3A19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9525"/>
              <a:ext cx="3271203" cy="386524"/>
            </a:xfrm>
            <a:prstGeom prst="rect">
              <a:avLst/>
            </a:prstGeom>
          </p:spPr>
          <p:txBody>
            <a:bodyPr anchor="ctr" rtlCol="false" tIns="38930" lIns="38930" bIns="38930" rIns="38930"/>
            <a:lstStyle/>
            <a:p>
              <a:pPr algn="ctr">
                <a:lnSpc>
                  <a:spcPts val="928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52298" y="2118028"/>
            <a:ext cx="6090014" cy="2236290"/>
            <a:chOff x="0" y="0"/>
            <a:chExt cx="2050297" cy="7528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50297" cy="752881"/>
            </a:xfrm>
            <a:custGeom>
              <a:avLst/>
              <a:gdLst/>
              <a:ahLst/>
              <a:cxnLst/>
              <a:rect r="r" b="b" t="t" l="l"/>
              <a:pathLst>
                <a:path h="752881" w="2050297">
                  <a:moveTo>
                    <a:pt x="39409" y="0"/>
                  </a:moveTo>
                  <a:lnTo>
                    <a:pt x="2010889" y="0"/>
                  </a:lnTo>
                  <a:cubicBezTo>
                    <a:pt x="2032653" y="0"/>
                    <a:pt x="2050297" y="17644"/>
                    <a:pt x="2050297" y="39409"/>
                  </a:cubicBezTo>
                  <a:lnTo>
                    <a:pt x="2050297" y="713473"/>
                  </a:lnTo>
                  <a:cubicBezTo>
                    <a:pt x="2050297" y="735238"/>
                    <a:pt x="2032653" y="752881"/>
                    <a:pt x="2010889" y="752881"/>
                  </a:cubicBezTo>
                  <a:lnTo>
                    <a:pt x="39409" y="752881"/>
                  </a:lnTo>
                  <a:cubicBezTo>
                    <a:pt x="17644" y="752881"/>
                    <a:pt x="0" y="735238"/>
                    <a:pt x="0" y="713473"/>
                  </a:cubicBezTo>
                  <a:lnTo>
                    <a:pt x="0" y="39409"/>
                  </a:lnTo>
                  <a:cubicBezTo>
                    <a:pt x="0" y="17644"/>
                    <a:pt x="17644" y="0"/>
                    <a:pt x="39409" y="0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9525"/>
              <a:ext cx="2050297" cy="743356"/>
            </a:xfrm>
            <a:prstGeom prst="rect">
              <a:avLst/>
            </a:prstGeom>
          </p:spPr>
          <p:txBody>
            <a:bodyPr anchor="ctr" rtlCol="false" tIns="38930" lIns="38930" bIns="38930" rIns="38930"/>
            <a:lstStyle/>
            <a:p>
              <a:pPr algn="ctr">
                <a:lnSpc>
                  <a:spcPts val="928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533662" y="6016930"/>
            <a:ext cx="10151415" cy="1493351"/>
            <a:chOff x="0" y="0"/>
            <a:chExt cx="3561791" cy="5239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561792" cy="523967"/>
            </a:xfrm>
            <a:custGeom>
              <a:avLst/>
              <a:gdLst/>
              <a:ahLst/>
              <a:cxnLst/>
              <a:rect r="r" b="b" t="t" l="l"/>
              <a:pathLst>
                <a:path h="523967" w="3561792">
                  <a:moveTo>
                    <a:pt x="28980" y="0"/>
                  </a:moveTo>
                  <a:lnTo>
                    <a:pt x="3532811" y="0"/>
                  </a:lnTo>
                  <a:cubicBezTo>
                    <a:pt x="3548816" y="0"/>
                    <a:pt x="3561792" y="12975"/>
                    <a:pt x="3561792" y="28980"/>
                  </a:cubicBezTo>
                  <a:lnTo>
                    <a:pt x="3561792" y="494986"/>
                  </a:lnTo>
                  <a:cubicBezTo>
                    <a:pt x="3561792" y="510992"/>
                    <a:pt x="3548816" y="523967"/>
                    <a:pt x="3532811" y="523967"/>
                  </a:cubicBezTo>
                  <a:lnTo>
                    <a:pt x="28980" y="523967"/>
                  </a:lnTo>
                  <a:cubicBezTo>
                    <a:pt x="12975" y="523967"/>
                    <a:pt x="0" y="510992"/>
                    <a:pt x="0" y="494986"/>
                  </a:cubicBezTo>
                  <a:lnTo>
                    <a:pt x="0" y="28980"/>
                  </a:lnTo>
                  <a:cubicBezTo>
                    <a:pt x="0" y="12975"/>
                    <a:pt x="12975" y="0"/>
                    <a:pt x="28980" y="0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9525"/>
              <a:ext cx="3561791" cy="514442"/>
            </a:xfrm>
            <a:prstGeom prst="rect">
              <a:avLst/>
            </a:prstGeom>
          </p:spPr>
          <p:txBody>
            <a:bodyPr anchor="ctr" rtlCol="false" tIns="38930" lIns="38930" bIns="38930" rIns="38930"/>
            <a:lstStyle/>
            <a:p>
              <a:pPr algn="ctr">
                <a:lnSpc>
                  <a:spcPts val="928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845135" y="3726118"/>
            <a:ext cx="8011202" cy="5171901"/>
          </a:xfrm>
          <a:custGeom>
            <a:avLst/>
            <a:gdLst/>
            <a:ahLst/>
            <a:cxnLst/>
            <a:rect r="r" b="b" t="t" l="l"/>
            <a:pathLst>
              <a:path h="5171901" w="8011202">
                <a:moveTo>
                  <a:pt x="0" y="0"/>
                </a:moveTo>
                <a:lnTo>
                  <a:pt x="8011202" y="0"/>
                </a:lnTo>
                <a:lnTo>
                  <a:pt x="8011202" y="5171901"/>
                </a:lnTo>
                <a:lnTo>
                  <a:pt x="0" y="51719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518" r="0" b="-8212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253057" y="5109744"/>
            <a:ext cx="6982403" cy="603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73"/>
              </a:lnSpc>
            </a:pPr>
            <a:r>
              <a:rPr lang="en-US" sz="1767" spc="176">
                <a:solidFill>
                  <a:srgbClr val="000000"/>
                </a:solidFill>
                <a:latin typeface="Montserrat Classic"/>
              </a:rPr>
              <a:t>Inspiring people to challenge themselves outside - creating memories that shape their lifestyle.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94717" y="6461924"/>
            <a:ext cx="7529648" cy="939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03"/>
              </a:lnSpc>
            </a:pPr>
            <a:r>
              <a:rPr lang="en-US" sz="1788" spc="178">
                <a:solidFill>
                  <a:srgbClr val="121517"/>
                </a:solidFill>
                <a:latin typeface="Montserrat Classic"/>
              </a:rPr>
              <a:t>Bring Joy | Integrity | Be a Team Player | Everything can be improved | Value Diversity | Lead By Example | Get Stuff Done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17935" y="2610600"/>
            <a:ext cx="5624377" cy="1667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44"/>
              </a:lnSpc>
            </a:pPr>
            <a:r>
              <a:rPr lang="en-US" sz="1603" spc="160">
                <a:solidFill>
                  <a:srgbClr val="121517"/>
                </a:solidFill>
                <a:latin typeface="Montserrat Classic"/>
              </a:rPr>
              <a:t>The American Birkebeiner Ski Foundation hosts world class international ski, run, and bike competitions, serves as a steward of the American Birkebeiner Trail, and supports a healthy, active lifestyle among people of all ages and abilities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7935" y="2246751"/>
            <a:ext cx="2275409" cy="340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614"/>
              </a:lnSpc>
              <a:spcBef>
                <a:spcPct val="0"/>
              </a:spcBef>
            </a:pPr>
            <a:r>
              <a:rPr lang="en-US" sz="2588" spc="258" u="none">
                <a:solidFill>
                  <a:srgbClr val="D41032"/>
                </a:solidFill>
                <a:latin typeface="Montserrat Ultra-Bold"/>
              </a:rPr>
              <a:t>MISSION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078934" y="4767764"/>
            <a:ext cx="2156526" cy="319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477"/>
              </a:lnSpc>
              <a:spcBef>
                <a:spcPct val="0"/>
              </a:spcBef>
            </a:pPr>
            <a:r>
              <a:rPr lang="en-US" sz="2453" spc="245" u="none">
                <a:solidFill>
                  <a:srgbClr val="D41032"/>
                </a:solidFill>
                <a:latin typeface="Montserrat Ultra-Bold"/>
              </a:rPr>
              <a:t>VISION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6167" y="6186473"/>
            <a:ext cx="2183313" cy="324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08"/>
              </a:lnSpc>
              <a:spcBef>
                <a:spcPct val="0"/>
              </a:spcBef>
            </a:pPr>
            <a:r>
              <a:rPr lang="en-US" sz="2483" spc="248" u="none">
                <a:solidFill>
                  <a:srgbClr val="D41032"/>
                </a:solidFill>
                <a:latin typeface="Montserrat Ultra-Bold"/>
              </a:rPr>
              <a:t>VALUES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95801" y="533654"/>
            <a:ext cx="5946511" cy="1470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13"/>
              </a:lnSpc>
            </a:pPr>
            <a:r>
              <a:rPr lang="en-US" sz="5557" spc="555">
                <a:solidFill>
                  <a:srgbClr val="D41032"/>
                </a:solidFill>
                <a:latin typeface="Montserrat Bold"/>
              </a:rPr>
              <a:t>AMERICAN BIRKEBEINER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1" id="11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771" r="0" b="-3771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7949682" y="1028700"/>
            <a:ext cx="5923147" cy="8899930"/>
          </a:xfrm>
          <a:custGeom>
            <a:avLst/>
            <a:gdLst/>
            <a:ahLst/>
            <a:cxnLst/>
            <a:rect r="r" b="b" t="t" l="l"/>
            <a:pathLst>
              <a:path h="8899930" w="5923147">
                <a:moveTo>
                  <a:pt x="0" y="0"/>
                </a:moveTo>
                <a:lnTo>
                  <a:pt x="5923147" y="0"/>
                </a:lnTo>
                <a:lnTo>
                  <a:pt x="5923147" y="8899930"/>
                </a:lnTo>
                <a:lnTo>
                  <a:pt x="0" y="889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20283" y="1590737"/>
            <a:ext cx="6956078" cy="2822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82"/>
              </a:lnSpc>
            </a:pPr>
            <a:r>
              <a:rPr lang="en-US" sz="8130">
                <a:solidFill>
                  <a:srgbClr val="D41032"/>
                </a:solidFill>
                <a:latin typeface="Montserrat Ultra-Bold"/>
              </a:rPr>
              <a:t>50%</a:t>
            </a:r>
          </a:p>
          <a:p>
            <a:pPr algn="ctr">
              <a:lnSpc>
                <a:spcPts val="11382"/>
              </a:lnSpc>
            </a:pPr>
            <a:r>
              <a:rPr lang="en-US" sz="8130">
                <a:solidFill>
                  <a:srgbClr val="D41032"/>
                </a:solidFill>
                <a:latin typeface="Montserrat Ultra-Bold"/>
              </a:rPr>
              <a:t>Female Staff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3A1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73715" y="709109"/>
            <a:ext cx="10714285" cy="9577891"/>
          </a:xfrm>
          <a:custGeom>
            <a:avLst/>
            <a:gdLst/>
            <a:ahLst/>
            <a:cxnLst/>
            <a:rect r="r" b="b" t="t" l="l"/>
            <a:pathLst>
              <a:path h="9577891" w="10714285">
                <a:moveTo>
                  <a:pt x="0" y="0"/>
                </a:moveTo>
                <a:lnTo>
                  <a:pt x="10714285" y="0"/>
                </a:lnTo>
                <a:lnTo>
                  <a:pt x="10714285" y="9577891"/>
                </a:lnTo>
                <a:lnTo>
                  <a:pt x="0" y="9577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48" t="-707" r="-11273" b="-36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877044" y="2406964"/>
            <a:ext cx="486132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Ultra-Bold"/>
              </a:rPr>
              <a:t>The most Birkies?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7999" y="674053"/>
            <a:ext cx="6279346" cy="102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7"/>
              </a:lnSpc>
            </a:pPr>
            <a:r>
              <a:rPr lang="en-US" sz="6055">
                <a:solidFill>
                  <a:srgbClr val="000000"/>
                </a:solidFill>
                <a:latin typeface="Montserrat Ultra-Bold"/>
              </a:rPr>
              <a:t>Who has won...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2028" y="3947253"/>
            <a:ext cx="5871355" cy="1375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1"/>
              </a:lnSpc>
            </a:pPr>
            <a:r>
              <a:rPr lang="en-US" sz="3922">
                <a:solidFill>
                  <a:srgbClr val="000000"/>
                </a:solidFill>
                <a:latin typeface="Montserrat Ultra-Bold"/>
              </a:rPr>
              <a:t>The most combined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Ultra-Bold"/>
              </a:rPr>
              <a:t>Birkies/Kortes?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34013" y="6202904"/>
            <a:ext cx="5609369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Ultra-Bold"/>
              </a:rPr>
              <a:t>Every Birkie/Korte Discipline?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3A1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73715" y="709109"/>
            <a:ext cx="10714285" cy="9577891"/>
          </a:xfrm>
          <a:custGeom>
            <a:avLst/>
            <a:gdLst/>
            <a:ahLst/>
            <a:cxnLst/>
            <a:rect r="r" b="b" t="t" l="l"/>
            <a:pathLst>
              <a:path h="9577891" w="10714285">
                <a:moveTo>
                  <a:pt x="0" y="0"/>
                </a:moveTo>
                <a:lnTo>
                  <a:pt x="10714285" y="0"/>
                </a:lnTo>
                <a:lnTo>
                  <a:pt x="10714285" y="9577891"/>
                </a:lnTo>
                <a:lnTo>
                  <a:pt x="0" y="9577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48" t="-707" r="-11273" b="-36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397087" y="0"/>
            <a:ext cx="9890913" cy="2775264"/>
            <a:chOff x="0" y="0"/>
            <a:chExt cx="13187884" cy="3700352"/>
          </a:xfrm>
        </p:grpSpPr>
        <p:sp>
          <p:nvSpPr>
            <p:cNvPr name="Freeform 12" id="12"/>
            <p:cNvSpPr/>
            <p:nvPr/>
          </p:nvSpPr>
          <p:spPr>
            <a:xfrm flipH="true" flipV="false" rot="0">
              <a:off x="0" y="0"/>
              <a:ext cx="13187884" cy="3700352"/>
            </a:xfrm>
            <a:custGeom>
              <a:avLst/>
              <a:gdLst/>
              <a:ahLst/>
              <a:cxnLst/>
              <a:rect r="r" b="b" t="t" l="l"/>
              <a:pathLst>
                <a:path h="3700352" w="13187884">
                  <a:moveTo>
                    <a:pt x="13187884" y="0"/>
                  </a:moveTo>
                  <a:lnTo>
                    <a:pt x="0" y="0"/>
                  </a:lnTo>
                  <a:lnTo>
                    <a:pt x="0" y="3700352"/>
                  </a:lnTo>
                  <a:lnTo>
                    <a:pt x="13187884" y="3700352"/>
                  </a:lnTo>
                  <a:lnTo>
                    <a:pt x="13187884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9335625" y="647925"/>
              <a:ext cx="3079078" cy="1578454"/>
            </a:xfrm>
            <a:custGeom>
              <a:avLst/>
              <a:gdLst/>
              <a:ahLst/>
              <a:cxnLst/>
              <a:rect r="r" b="b" t="t" l="l"/>
              <a:pathLst>
                <a:path h="1578454" w="3079078">
                  <a:moveTo>
                    <a:pt x="0" y="0"/>
                  </a:moveTo>
                  <a:lnTo>
                    <a:pt x="3079077" y="0"/>
                  </a:lnTo>
                  <a:lnTo>
                    <a:pt x="3079077" y="1578454"/>
                  </a:lnTo>
                  <a:lnTo>
                    <a:pt x="0" y="1578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771" r="0" b="-3771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2046483"/>
            <a:ext cx="486132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Ultra-Bold"/>
              </a:rPr>
              <a:t>The most Birkies?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7999" y="674053"/>
            <a:ext cx="6279346" cy="1023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7"/>
              </a:lnSpc>
            </a:pPr>
            <a:r>
              <a:rPr lang="en-US" sz="6055">
                <a:solidFill>
                  <a:srgbClr val="000000"/>
                </a:solidFill>
                <a:latin typeface="Montserrat Ultra-Bold"/>
              </a:rPr>
              <a:t>Who has won...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3020" y="3475559"/>
            <a:ext cx="5871355" cy="1375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91"/>
              </a:lnSpc>
            </a:pPr>
            <a:r>
              <a:rPr lang="en-US" sz="3922">
                <a:solidFill>
                  <a:srgbClr val="000000"/>
                </a:solidFill>
                <a:latin typeface="Montserrat Ultra-Bold"/>
              </a:rPr>
              <a:t>The most combined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Ultra-Bold"/>
              </a:rPr>
              <a:t>Birkies/Kortes?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34013" y="5850479"/>
            <a:ext cx="5609369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Montserrat Ultra-Bold"/>
              </a:rPr>
              <a:t>Every Birkie/Korte discipline?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66528" y="2699064"/>
            <a:ext cx="288235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EB Garamond Semi-Bold Italics"/>
              </a:rPr>
              <a:t>Caitlin Gregg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99592" y="4948366"/>
            <a:ext cx="361622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EB Garamond Semi-Bold Italics"/>
              </a:rPr>
              <a:t>Alayna Sonnesyn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47672" y="7310980"/>
            <a:ext cx="548000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EB Garamond Semi-Bold Italics"/>
              </a:rPr>
              <a:t>Kelly (Kimball) Skillicorn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8729" y="4570848"/>
            <a:ext cx="7203109" cy="4795213"/>
          </a:xfrm>
          <a:custGeom>
            <a:avLst/>
            <a:gdLst/>
            <a:ahLst/>
            <a:cxnLst/>
            <a:rect r="r" b="b" t="t" l="l"/>
            <a:pathLst>
              <a:path h="4795213" w="7203109">
                <a:moveTo>
                  <a:pt x="0" y="0"/>
                </a:moveTo>
                <a:lnTo>
                  <a:pt x="7203109" y="0"/>
                </a:lnTo>
                <a:lnTo>
                  <a:pt x="7203109" y="4795213"/>
                </a:lnTo>
                <a:lnTo>
                  <a:pt x="0" y="4795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04216" y="5143500"/>
            <a:ext cx="9240117" cy="6160078"/>
          </a:xfrm>
          <a:custGeom>
            <a:avLst/>
            <a:gdLst/>
            <a:ahLst/>
            <a:cxnLst/>
            <a:rect r="r" b="b" t="t" l="l"/>
            <a:pathLst>
              <a:path h="6160078" w="9240117">
                <a:moveTo>
                  <a:pt x="0" y="0"/>
                </a:moveTo>
                <a:lnTo>
                  <a:pt x="9240117" y="0"/>
                </a:lnTo>
                <a:lnTo>
                  <a:pt x="9240117" y="6160078"/>
                </a:lnTo>
                <a:lnTo>
                  <a:pt x="0" y="6160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02066" y="4570848"/>
            <a:ext cx="6078714" cy="5812752"/>
          </a:xfrm>
          <a:custGeom>
            <a:avLst/>
            <a:gdLst/>
            <a:ahLst/>
            <a:cxnLst/>
            <a:rect r="r" b="b" t="t" l="l"/>
            <a:pathLst>
              <a:path h="5812752" w="6078714">
                <a:moveTo>
                  <a:pt x="0" y="0"/>
                </a:moveTo>
                <a:lnTo>
                  <a:pt x="6078715" y="0"/>
                </a:lnTo>
                <a:lnTo>
                  <a:pt x="6078715" y="5812752"/>
                </a:lnTo>
                <a:lnTo>
                  <a:pt x="0" y="581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393" t="-2172" r="-18435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69083" y="6921329"/>
            <a:ext cx="11356904" cy="4673943"/>
            <a:chOff x="0" y="0"/>
            <a:chExt cx="15142539" cy="6231924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900165" y="1727348"/>
              <a:ext cx="14242373" cy="3100370"/>
              <a:chOff x="0" y="0"/>
              <a:chExt cx="14003670" cy="304840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959698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-604376">
              <a:off x="1118926" y="659185"/>
              <a:ext cx="7970800" cy="4913554"/>
              <a:chOff x="0" y="0"/>
              <a:chExt cx="6980124" cy="430285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D41032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0" y="1036445"/>
              <a:ext cx="7311105" cy="3578131"/>
              <a:chOff x="0" y="0"/>
              <a:chExt cx="6350000" cy="310775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202A44"/>
              </a:solidFill>
            </p:spPr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551088" y="2367412"/>
              <a:ext cx="1517224" cy="1497100"/>
            </a:xfrm>
            <a:custGeom>
              <a:avLst/>
              <a:gdLst/>
              <a:ahLst/>
              <a:cxnLst/>
              <a:rect r="r" b="b" t="t" l="l"/>
              <a:pathLst>
                <a:path h="1497100" w="1517224">
                  <a:moveTo>
                    <a:pt x="0" y="0"/>
                  </a:moveTo>
                  <a:lnTo>
                    <a:pt x="1517224" y="0"/>
                  </a:lnTo>
                  <a:lnTo>
                    <a:pt x="1517224" y="1497100"/>
                  </a:lnTo>
                  <a:lnTo>
                    <a:pt x="0" y="149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5047292" y="0"/>
            <a:ext cx="7271220" cy="4839196"/>
          </a:xfrm>
          <a:custGeom>
            <a:avLst/>
            <a:gdLst/>
            <a:ahLst/>
            <a:cxnLst/>
            <a:rect r="r" b="b" t="t" l="l"/>
            <a:pathLst>
              <a:path h="4839196" w="7271220">
                <a:moveTo>
                  <a:pt x="0" y="0"/>
                </a:moveTo>
                <a:lnTo>
                  <a:pt x="7271220" y="0"/>
                </a:lnTo>
                <a:lnTo>
                  <a:pt x="7271220" y="4839196"/>
                </a:lnTo>
                <a:lnTo>
                  <a:pt x="0" y="48391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4833" b="-14833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580781" y="113085"/>
            <a:ext cx="6707219" cy="5030415"/>
          </a:xfrm>
          <a:custGeom>
            <a:avLst/>
            <a:gdLst/>
            <a:ahLst/>
            <a:cxnLst/>
            <a:rect r="r" b="b" t="t" l="l"/>
            <a:pathLst>
              <a:path h="5030415" w="6707219">
                <a:moveTo>
                  <a:pt x="0" y="0"/>
                </a:moveTo>
                <a:lnTo>
                  <a:pt x="6707219" y="0"/>
                </a:lnTo>
                <a:lnTo>
                  <a:pt x="6707219" y="5030415"/>
                </a:lnTo>
                <a:lnTo>
                  <a:pt x="0" y="50304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270414" y="0"/>
            <a:ext cx="9017586" cy="2530220"/>
            <a:chOff x="0" y="0"/>
            <a:chExt cx="12023448" cy="3373626"/>
          </a:xfrm>
        </p:grpSpPr>
        <p:sp>
          <p:nvSpPr>
            <p:cNvPr name="Freeform 16" id="16"/>
            <p:cNvSpPr/>
            <p:nvPr/>
          </p:nvSpPr>
          <p:spPr>
            <a:xfrm flipH="true" flipV="false" rot="0">
              <a:off x="0" y="0"/>
              <a:ext cx="12023448" cy="3373626"/>
            </a:xfrm>
            <a:custGeom>
              <a:avLst/>
              <a:gdLst/>
              <a:ahLst/>
              <a:cxnLst/>
              <a:rect r="r" b="b" t="t" l="l"/>
              <a:pathLst>
                <a:path h="3373626" w="12023448">
                  <a:moveTo>
                    <a:pt x="12023448" y="0"/>
                  </a:moveTo>
                  <a:lnTo>
                    <a:pt x="0" y="0"/>
                  </a:lnTo>
                  <a:lnTo>
                    <a:pt x="0" y="3373626"/>
                  </a:lnTo>
                  <a:lnTo>
                    <a:pt x="12023448" y="3373626"/>
                  </a:lnTo>
                  <a:lnTo>
                    <a:pt x="1202344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511327" y="590716"/>
              <a:ext cx="2807208" cy="1439083"/>
            </a:xfrm>
            <a:custGeom>
              <a:avLst/>
              <a:gdLst/>
              <a:ahLst/>
              <a:cxnLst/>
              <a:rect r="r" b="b" t="t" l="l"/>
              <a:pathLst>
                <a:path h="1439083" w="2807208">
                  <a:moveTo>
                    <a:pt x="0" y="0"/>
                  </a:moveTo>
                  <a:lnTo>
                    <a:pt x="2807208" y="0"/>
                  </a:lnTo>
                  <a:lnTo>
                    <a:pt x="2807208" y="1439083"/>
                  </a:lnTo>
                  <a:lnTo>
                    <a:pt x="0" y="1439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3771" r="0" b="-3771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0" y="0"/>
            <a:ext cx="5047292" cy="4898842"/>
          </a:xfrm>
          <a:custGeom>
            <a:avLst/>
            <a:gdLst/>
            <a:ahLst/>
            <a:cxnLst/>
            <a:rect r="r" b="b" t="t" l="l"/>
            <a:pathLst>
              <a:path h="4898842" w="5047292">
                <a:moveTo>
                  <a:pt x="0" y="0"/>
                </a:moveTo>
                <a:lnTo>
                  <a:pt x="5047292" y="0"/>
                </a:lnTo>
                <a:lnTo>
                  <a:pt x="5047292" y="4898842"/>
                </a:lnTo>
                <a:lnTo>
                  <a:pt x="0" y="4898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4779" b="-14779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410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77483" y="239209"/>
            <a:ext cx="1518621" cy="778504"/>
          </a:xfrm>
          <a:custGeom>
            <a:avLst/>
            <a:gdLst/>
            <a:ahLst/>
            <a:cxnLst/>
            <a:rect r="r" b="b" t="t" l="l"/>
            <a:pathLst>
              <a:path h="778504" w="1518621">
                <a:moveTo>
                  <a:pt x="0" y="0"/>
                </a:moveTo>
                <a:lnTo>
                  <a:pt x="1518621" y="0"/>
                </a:lnTo>
                <a:lnTo>
                  <a:pt x="1518621" y="778504"/>
                </a:lnTo>
                <a:lnTo>
                  <a:pt x="0" y="778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771" r="0" b="-377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8673403"/>
            <a:ext cx="6184598" cy="2545276"/>
            <a:chOff x="0" y="0"/>
            <a:chExt cx="8246131" cy="3393702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490201" y="940657"/>
              <a:ext cx="7755930" cy="1688360"/>
              <a:chOff x="0" y="0"/>
              <a:chExt cx="14003670" cy="3048408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4003669" cy="3048408"/>
              </a:xfrm>
              <a:custGeom>
                <a:avLst/>
                <a:gdLst/>
                <a:ahLst/>
                <a:cxnLst/>
                <a:rect r="r" b="b" t="t" l="l"/>
                <a:pathLst>
                  <a:path h="3048408" w="14003669">
                    <a:moveTo>
                      <a:pt x="14003669" y="3048408"/>
                    </a:moveTo>
                    <a:lnTo>
                      <a:pt x="0" y="3048408"/>
                    </a:lnTo>
                    <a:lnTo>
                      <a:pt x="0" y="0"/>
                    </a:lnTo>
                    <a:lnTo>
                      <a:pt x="14003669" y="304840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-604376">
              <a:off x="609331" y="358970"/>
              <a:ext cx="4340637" cy="2675761"/>
              <a:chOff x="0" y="0"/>
              <a:chExt cx="6980124" cy="4302858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980124" cy="4302858"/>
              </a:xfrm>
              <a:custGeom>
                <a:avLst/>
                <a:gdLst/>
                <a:ahLst/>
                <a:cxnLst/>
                <a:rect r="r" b="b" t="t" l="l"/>
                <a:pathLst>
                  <a:path h="4302858" w="6980124">
                    <a:moveTo>
                      <a:pt x="6980124" y="4302858"/>
                    </a:moveTo>
                    <a:lnTo>
                      <a:pt x="0" y="4302858"/>
                    </a:lnTo>
                    <a:lnTo>
                      <a:pt x="0" y="0"/>
                    </a:lnTo>
                    <a:lnTo>
                      <a:pt x="6980124" y="430285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564414"/>
              <a:ext cx="3981388" cy="1948533"/>
              <a:chOff x="0" y="0"/>
              <a:chExt cx="6350000" cy="310775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00" cy="3107757"/>
              </a:xfrm>
              <a:custGeom>
                <a:avLst/>
                <a:gdLst/>
                <a:ahLst/>
                <a:cxnLst/>
                <a:rect r="r" b="b" t="t" l="l"/>
                <a:pathLst>
                  <a:path h="3107757" w="6350000">
                    <a:moveTo>
                      <a:pt x="6350000" y="3107757"/>
                    </a:moveTo>
                    <a:lnTo>
                      <a:pt x="0" y="3107757"/>
                    </a:lnTo>
                    <a:lnTo>
                      <a:pt x="0" y="0"/>
                    </a:lnTo>
                    <a:lnTo>
                      <a:pt x="6350000" y="3107757"/>
                    </a:lnTo>
                    <a:close/>
                  </a:path>
                </a:pathLst>
              </a:custGeom>
              <a:solidFill>
                <a:srgbClr val="A3A19E"/>
              </a:solidFill>
            </p:spPr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844672" y="1289215"/>
              <a:ext cx="826231" cy="815272"/>
            </a:xfrm>
            <a:custGeom>
              <a:avLst/>
              <a:gdLst/>
              <a:ahLst/>
              <a:cxnLst/>
              <a:rect r="r" b="b" t="t" l="l"/>
              <a:pathLst>
                <a:path h="815272" w="826231">
                  <a:moveTo>
                    <a:pt x="0" y="0"/>
                  </a:moveTo>
                  <a:lnTo>
                    <a:pt x="826230" y="0"/>
                  </a:lnTo>
                  <a:lnTo>
                    <a:pt x="826230" y="815272"/>
                  </a:lnTo>
                  <a:lnTo>
                    <a:pt x="0" y="8152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858008" y="0"/>
            <a:ext cx="14564982" cy="10287000"/>
            <a:chOff x="0" y="0"/>
            <a:chExt cx="19419976" cy="13716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8703161" y="0"/>
              <a:ext cx="1071681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716815">
                  <a:moveTo>
                    <a:pt x="0" y="0"/>
                  </a:moveTo>
                  <a:lnTo>
                    <a:pt x="10716815" y="0"/>
                  </a:lnTo>
                  <a:lnTo>
                    <a:pt x="1071681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1111" t="-58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668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0668000">
                  <a:moveTo>
                    <a:pt x="0" y="0"/>
                  </a:moveTo>
                  <a:lnTo>
                    <a:pt x="10668000" y="0"/>
                  </a:lnTo>
                  <a:lnTo>
                    <a:pt x="10668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57" r="-82119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3477" y="6272987"/>
            <a:ext cx="3527497" cy="845389"/>
            <a:chOff x="0" y="0"/>
            <a:chExt cx="4703330" cy="1127186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4703330" cy="1127186"/>
              <a:chOff x="0" y="0"/>
              <a:chExt cx="2050297" cy="49136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050297" cy="491368"/>
              </a:xfrm>
              <a:custGeom>
                <a:avLst/>
                <a:gdLst/>
                <a:ahLst/>
                <a:cxnLst/>
                <a:rect r="r" b="b" t="t" l="l"/>
                <a:pathLst>
                  <a:path h="491368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451959"/>
                    </a:lnTo>
                    <a:cubicBezTo>
                      <a:pt x="2050297" y="473724"/>
                      <a:pt x="2032653" y="491368"/>
                      <a:pt x="2010889" y="491368"/>
                    </a:cubicBezTo>
                    <a:lnTo>
                      <a:pt x="39409" y="491368"/>
                    </a:lnTo>
                    <a:cubicBezTo>
                      <a:pt x="17644" y="491368"/>
                      <a:pt x="0" y="473724"/>
                      <a:pt x="0" y="451959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9525"/>
                <a:ext cx="2050297" cy="481843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18" id="18"/>
            <p:cNvSpPr txBox="true"/>
            <p:nvPr/>
          </p:nvSpPr>
          <p:spPr>
            <a:xfrm rot="0">
              <a:off x="238010" y="405448"/>
              <a:ext cx="4343717" cy="645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928" spc="92">
                  <a:solidFill>
                    <a:srgbClr val="121517"/>
                  </a:solidFill>
                  <a:latin typeface="Montserrat Classic"/>
                </a:rPr>
                <a:t>Creating jobs for your community is one of the highest forms of citizenship you can perform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359613" y="81672"/>
              <a:ext cx="2430169" cy="280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514"/>
                </a:lnSpc>
                <a:spcBef>
                  <a:spcPct val="0"/>
                </a:spcBef>
              </a:pPr>
              <a:r>
                <a:rPr lang="en-US" sz="1499" spc="149">
                  <a:solidFill>
                    <a:srgbClr val="D41032"/>
                  </a:solidFill>
                  <a:latin typeface="Montserrat Ultra-Bold"/>
                </a:rPr>
                <a:t>WORK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5465" y="3502027"/>
            <a:ext cx="3485510" cy="835327"/>
            <a:chOff x="0" y="0"/>
            <a:chExt cx="4647346" cy="1113769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4647346" cy="1113769"/>
              <a:chOff x="0" y="0"/>
              <a:chExt cx="2050297" cy="491368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2050297" cy="491368"/>
              </a:xfrm>
              <a:custGeom>
                <a:avLst/>
                <a:gdLst/>
                <a:ahLst/>
                <a:cxnLst/>
                <a:rect r="r" b="b" t="t" l="l"/>
                <a:pathLst>
                  <a:path h="491368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451959"/>
                    </a:lnTo>
                    <a:cubicBezTo>
                      <a:pt x="2050297" y="473724"/>
                      <a:pt x="2032653" y="491368"/>
                      <a:pt x="2010889" y="491368"/>
                    </a:cubicBezTo>
                    <a:lnTo>
                      <a:pt x="39409" y="491368"/>
                    </a:lnTo>
                    <a:cubicBezTo>
                      <a:pt x="17644" y="491368"/>
                      <a:pt x="0" y="473724"/>
                      <a:pt x="0" y="451959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9525"/>
                <a:ext cx="2050297" cy="481843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24" id="24"/>
            <p:cNvSpPr txBox="true"/>
            <p:nvPr/>
          </p:nvSpPr>
          <p:spPr>
            <a:xfrm rot="0">
              <a:off x="355332" y="90451"/>
              <a:ext cx="2401242" cy="2674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496"/>
                </a:lnSpc>
                <a:spcBef>
                  <a:spcPct val="0"/>
                </a:spcBef>
              </a:pPr>
              <a:r>
                <a:rPr lang="en-US" sz="1481" spc="148">
                  <a:solidFill>
                    <a:srgbClr val="D41032"/>
                  </a:solidFill>
                  <a:latin typeface="Montserrat Ultra-Bold"/>
                </a:rPr>
                <a:t>ENVIRONMENT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235177" y="409807"/>
              <a:ext cx="4292014" cy="6289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284"/>
                </a:lnSpc>
              </a:pPr>
              <a:r>
                <a:rPr lang="en-US" sz="917" spc="91">
                  <a:solidFill>
                    <a:srgbClr val="121517"/>
                  </a:solidFill>
                  <a:latin typeface="Montserrat Classic"/>
                </a:rPr>
                <a:t>Protect the land. It is the basis of all wealth and happiness.</a:t>
              </a:r>
            </a:p>
            <a:p>
              <a:pPr>
                <a:lnSpc>
                  <a:spcPts val="1284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3477" y="4882476"/>
            <a:ext cx="3527497" cy="845389"/>
            <a:chOff x="0" y="0"/>
            <a:chExt cx="4703330" cy="1127186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4703330" cy="1127186"/>
              <a:chOff x="0" y="0"/>
              <a:chExt cx="2050297" cy="491368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050297" cy="491368"/>
              </a:xfrm>
              <a:custGeom>
                <a:avLst/>
                <a:gdLst/>
                <a:ahLst/>
                <a:cxnLst/>
                <a:rect r="r" b="b" t="t" l="l"/>
                <a:pathLst>
                  <a:path h="491368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451959"/>
                    </a:lnTo>
                    <a:cubicBezTo>
                      <a:pt x="2050297" y="473724"/>
                      <a:pt x="2032653" y="491368"/>
                      <a:pt x="2010889" y="491368"/>
                    </a:cubicBezTo>
                    <a:lnTo>
                      <a:pt x="39409" y="491368"/>
                    </a:lnTo>
                    <a:cubicBezTo>
                      <a:pt x="17644" y="491368"/>
                      <a:pt x="0" y="473724"/>
                      <a:pt x="0" y="451959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9525"/>
                <a:ext cx="2050297" cy="481843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30" id="30"/>
            <p:cNvSpPr txBox="true"/>
            <p:nvPr/>
          </p:nvSpPr>
          <p:spPr>
            <a:xfrm rot="0">
              <a:off x="238010" y="405448"/>
              <a:ext cx="4343717" cy="645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928" spc="92">
                  <a:solidFill>
                    <a:srgbClr val="121517"/>
                  </a:solidFill>
                  <a:latin typeface="Montserrat Classic"/>
                </a:rPr>
                <a:t>Prevention of illness is a superior calling than curing illness.  Lifetime sports participation will make a person ready for life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359613" y="81672"/>
              <a:ext cx="3199283" cy="280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514"/>
                </a:lnSpc>
                <a:spcBef>
                  <a:spcPct val="0"/>
                </a:spcBef>
              </a:pPr>
              <a:r>
                <a:rPr lang="en-US" sz="1499" spc="149">
                  <a:solidFill>
                    <a:srgbClr val="D41032"/>
                  </a:solidFill>
                  <a:latin typeface="Montserrat Ultra-Bold"/>
                </a:rPr>
                <a:t>PHYSICAL FITNESS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15465" y="1939539"/>
            <a:ext cx="3569485" cy="1019563"/>
            <a:chOff x="0" y="0"/>
            <a:chExt cx="4759314" cy="1359417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0" y="0"/>
              <a:ext cx="4759314" cy="1359417"/>
              <a:chOff x="0" y="0"/>
              <a:chExt cx="2050297" cy="585633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2050297" cy="585633"/>
              </a:xfrm>
              <a:custGeom>
                <a:avLst/>
                <a:gdLst/>
                <a:ahLst/>
                <a:cxnLst/>
                <a:rect r="r" b="b" t="t" l="l"/>
                <a:pathLst>
                  <a:path h="585633" w="2050297">
                    <a:moveTo>
                      <a:pt x="39409" y="0"/>
                    </a:moveTo>
                    <a:lnTo>
                      <a:pt x="2010889" y="0"/>
                    </a:lnTo>
                    <a:cubicBezTo>
                      <a:pt x="2032653" y="0"/>
                      <a:pt x="2050297" y="17644"/>
                      <a:pt x="2050297" y="39409"/>
                    </a:cubicBezTo>
                    <a:lnTo>
                      <a:pt x="2050297" y="546224"/>
                    </a:lnTo>
                    <a:cubicBezTo>
                      <a:pt x="2050297" y="567989"/>
                      <a:pt x="2032653" y="585633"/>
                      <a:pt x="2010889" y="585633"/>
                    </a:cubicBezTo>
                    <a:lnTo>
                      <a:pt x="39409" y="585633"/>
                    </a:lnTo>
                    <a:cubicBezTo>
                      <a:pt x="17644" y="585633"/>
                      <a:pt x="0" y="567989"/>
                      <a:pt x="0" y="546224"/>
                    </a:cubicBezTo>
                    <a:lnTo>
                      <a:pt x="0" y="39409"/>
                    </a:lnTo>
                    <a:cubicBezTo>
                      <a:pt x="0" y="17644"/>
                      <a:pt x="17644" y="0"/>
                      <a:pt x="39409" y="0"/>
                    </a:cubicBezTo>
                    <a:close/>
                  </a:path>
                </a:pathLst>
              </a:custGeom>
              <a:solidFill>
                <a:srgbClr val="E4E4E4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9525"/>
                <a:ext cx="2050297" cy="576108"/>
              </a:xfrm>
              <a:prstGeom prst="rect">
                <a:avLst/>
              </a:prstGeom>
            </p:spPr>
            <p:txBody>
              <a:bodyPr anchor="ctr" rtlCol="false" tIns="38930" lIns="38930" bIns="38930" rIns="38930"/>
              <a:lstStyle/>
              <a:p>
                <a:pPr algn="ctr">
                  <a:lnSpc>
                    <a:spcPts val="928"/>
                  </a:lnSpc>
                </a:pPr>
              </a:p>
            </p:txBody>
          </p:sp>
        </p:grpSp>
        <p:sp>
          <p:nvSpPr>
            <p:cNvPr name="TextBox 36" id="36"/>
            <p:cNvSpPr txBox="true"/>
            <p:nvPr/>
          </p:nvSpPr>
          <p:spPr>
            <a:xfrm rot="0">
              <a:off x="240843" y="410615"/>
              <a:ext cx="4395421" cy="8720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1315"/>
                </a:lnSpc>
              </a:pPr>
              <a:r>
                <a:rPr lang="en-US" sz="939" spc="93">
                  <a:solidFill>
                    <a:srgbClr val="121517"/>
                  </a:solidFill>
                  <a:latin typeface="Montserrat Classic"/>
                </a:rPr>
                <a:t>Knowledge of one's family and community history will motivate one towards higher goals in the future &amp; give one the tenacity to persevere when times are difficult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363893" y="82417"/>
              <a:ext cx="2459095" cy="28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1532"/>
                </a:lnSpc>
                <a:spcBef>
                  <a:spcPct val="0"/>
                </a:spcBef>
              </a:pPr>
              <a:r>
                <a:rPr lang="en-US" sz="1517" spc="151">
                  <a:solidFill>
                    <a:srgbClr val="D41032"/>
                  </a:solidFill>
                  <a:latin typeface="Montserrat Ultra-Bold"/>
                </a:rPr>
                <a:t>HISTORY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DAF6Wwq5Wik</dc:identifier>
  <dcterms:modified xsi:type="dcterms:W3CDTF">2011-08-01T06:04:30Z</dcterms:modified>
  <cp:revision>1</cp:revision>
  <dc:title>SDS Louise</dc:title>
</cp:coreProperties>
</file>