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59" r:id="rId3"/>
    <p:sldId id="290" r:id="rId4"/>
    <p:sldId id="292" r:id="rId5"/>
    <p:sldId id="303" r:id="rId6"/>
    <p:sldId id="326" r:id="rId7"/>
    <p:sldId id="319" r:id="rId8"/>
    <p:sldId id="318" r:id="rId9"/>
    <p:sldId id="304" r:id="rId10"/>
    <p:sldId id="305" r:id="rId11"/>
    <p:sldId id="306" r:id="rId12"/>
    <p:sldId id="324" r:id="rId13"/>
    <p:sldId id="314" r:id="rId14"/>
    <p:sldId id="317" r:id="rId15"/>
    <p:sldId id="322" r:id="rId16"/>
    <p:sldId id="316" r:id="rId17"/>
    <p:sldId id="307" r:id="rId18"/>
    <p:sldId id="291" r:id="rId19"/>
    <p:sldId id="284" r:id="rId20"/>
    <p:sldId id="313" r:id="rId21"/>
    <p:sldId id="311" r:id="rId22"/>
    <p:sldId id="297" r:id="rId23"/>
    <p:sldId id="298" r:id="rId24"/>
    <p:sldId id="296" r:id="rId25"/>
    <p:sldId id="299" r:id="rId26"/>
    <p:sldId id="310" r:id="rId27"/>
    <p:sldId id="288" r:id="rId28"/>
    <p:sldId id="312" r:id="rId29"/>
    <p:sldId id="309" r:id="rId30"/>
    <p:sldId id="325" r:id="rId31"/>
    <p:sldId id="308" r:id="rId32"/>
    <p:sldId id="327" r:id="rId33"/>
    <p:sldId id="30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038A26-AB29-40B4-AFDC-D150941B2BB1}" v="688" dt="2024-01-04T17:20:51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Leisz" userId="a7f1f7ca846aee51" providerId="LiveId" clId="{95038A26-AB29-40B4-AFDC-D150941B2BB1}"/>
    <pc:docChg chg="undo custSel addSld delSld modSld sldOrd">
      <pc:chgData name="Chris Leisz" userId="a7f1f7ca846aee51" providerId="LiveId" clId="{95038A26-AB29-40B4-AFDC-D150941B2BB1}" dt="2024-01-04T17:21:33.054" v="18525" actId="14100"/>
      <pc:docMkLst>
        <pc:docMk/>
      </pc:docMkLst>
      <pc:sldChg chg="modSp mod">
        <pc:chgData name="Chris Leisz" userId="a7f1f7ca846aee51" providerId="LiveId" clId="{95038A26-AB29-40B4-AFDC-D150941B2BB1}" dt="2024-01-03T19:12:19.247" v="18398" actId="14100"/>
        <pc:sldMkLst>
          <pc:docMk/>
          <pc:sldMk cId="1991705675" sldId="256"/>
        </pc:sldMkLst>
        <pc:spChg chg="mod">
          <ac:chgData name="Chris Leisz" userId="a7f1f7ca846aee51" providerId="LiveId" clId="{95038A26-AB29-40B4-AFDC-D150941B2BB1}" dt="2024-01-03T18:09:59.860" v="17961" actId="1076"/>
          <ac:spMkLst>
            <pc:docMk/>
            <pc:sldMk cId="1991705675" sldId="256"/>
            <ac:spMk id="2" creationId="{E8B79BE6-D177-1CC0-77D4-3550A522EA70}"/>
          </ac:spMkLst>
        </pc:spChg>
        <pc:spChg chg="mod">
          <ac:chgData name="Chris Leisz" userId="a7f1f7ca846aee51" providerId="LiveId" clId="{95038A26-AB29-40B4-AFDC-D150941B2BB1}" dt="2024-01-03T17:38:50.012" v="17955"/>
          <ac:spMkLst>
            <pc:docMk/>
            <pc:sldMk cId="1991705675" sldId="256"/>
            <ac:spMk id="3" creationId="{39E23C26-0DB2-5876-C622-0CD8C9AB28A9}"/>
          </ac:spMkLst>
        </pc:spChg>
        <pc:picChg chg="mod">
          <ac:chgData name="Chris Leisz" userId="a7f1f7ca846aee51" providerId="LiveId" clId="{95038A26-AB29-40B4-AFDC-D150941B2BB1}" dt="2024-01-03T19:12:19.247" v="18398" actId="14100"/>
          <ac:picMkLst>
            <pc:docMk/>
            <pc:sldMk cId="1991705675" sldId="256"/>
            <ac:picMk id="4" creationId="{EA3941EE-9E4C-9B3B-2265-0F24F6D97D9F}"/>
          </ac:picMkLst>
        </pc:picChg>
      </pc:sldChg>
      <pc:sldChg chg="modSp mod ord">
        <pc:chgData name="Chris Leisz" userId="a7f1f7ca846aee51" providerId="LiveId" clId="{95038A26-AB29-40B4-AFDC-D150941B2BB1}" dt="2024-01-03T17:39:14.077" v="17959" actId="113"/>
        <pc:sldMkLst>
          <pc:docMk/>
          <pc:sldMk cId="3420917207" sldId="259"/>
        </pc:sldMkLst>
        <pc:spChg chg="mod">
          <ac:chgData name="Chris Leisz" userId="a7f1f7ca846aee51" providerId="LiveId" clId="{95038A26-AB29-40B4-AFDC-D150941B2BB1}" dt="2024-01-03T17:39:14.077" v="17959" actId="113"/>
          <ac:spMkLst>
            <pc:docMk/>
            <pc:sldMk cId="3420917207" sldId="259"/>
            <ac:spMk id="4" creationId="{A29DFB4D-8DF4-4358-7429-3A6941650926}"/>
          </ac:spMkLst>
        </pc:spChg>
        <pc:spChg chg="mod">
          <ac:chgData name="Chris Leisz" userId="a7f1f7ca846aee51" providerId="LiveId" clId="{95038A26-AB29-40B4-AFDC-D150941B2BB1}" dt="2023-12-29T18:30:07.399" v="9508"/>
          <ac:spMkLst>
            <pc:docMk/>
            <pc:sldMk cId="3420917207" sldId="259"/>
            <ac:spMk id="5" creationId="{A5AACA33-1E58-3779-D128-4D30D89BC02F}"/>
          </ac:spMkLst>
        </pc:spChg>
      </pc:sldChg>
      <pc:sldChg chg="addSp delSp modSp del mod">
        <pc:chgData name="Chris Leisz" userId="a7f1f7ca846aee51" providerId="LiveId" clId="{95038A26-AB29-40B4-AFDC-D150941B2BB1}" dt="2024-01-02T22:15:25.946" v="15980" actId="47"/>
        <pc:sldMkLst>
          <pc:docMk/>
          <pc:sldMk cId="3810862628" sldId="260"/>
        </pc:sldMkLst>
        <pc:spChg chg="del">
          <ac:chgData name="Chris Leisz" userId="a7f1f7ca846aee51" providerId="LiveId" clId="{95038A26-AB29-40B4-AFDC-D150941B2BB1}" dt="2023-12-26T21:08:48.406" v="5224"/>
          <ac:spMkLst>
            <pc:docMk/>
            <pc:sldMk cId="3810862628" sldId="260"/>
            <ac:spMk id="4" creationId="{66F50B84-7F6D-A56A-90BF-3E6972D635AF}"/>
          </ac:spMkLst>
        </pc:spChg>
        <pc:spChg chg="add del mod">
          <ac:chgData name="Chris Leisz" userId="a7f1f7ca846aee51" providerId="LiveId" clId="{95038A26-AB29-40B4-AFDC-D150941B2BB1}" dt="2023-12-26T22:03:20.275" v="5822"/>
          <ac:spMkLst>
            <pc:docMk/>
            <pc:sldMk cId="3810862628" sldId="260"/>
            <ac:spMk id="5" creationId="{39EBF101-7D3F-0BCC-F5DB-9A6BEAFD84FD}"/>
          </ac:spMkLst>
        </pc:spChg>
        <pc:spChg chg="add mod">
          <ac:chgData name="Chris Leisz" userId="a7f1f7ca846aee51" providerId="LiveId" clId="{95038A26-AB29-40B4-AFDC-D150941B2BB1}" dt="2023-12-26T22:05:01.654" v="5829" actId="478"/>
          <ac:spMkLst>
            <pc:docMk/>
            <pc:sldMk cId="3810862628" sldId="260"/>
            <ac:spMk id="9" creationId="{C110DEE8-BF6B-D00E-E1A4-B7FB4B97D9AD}"/>
          </ac:spMkLst>
        </pc:spChg>
        <pc:picChg chg="add del mod">
          <ac:chgData name="Chris Leisz" userId="a7f1f7ca846aee51" providerId="LiveId" clId="{95038A26-AB29-40B4-AFDC-D150941B2BB1}" dt="2023-12-26T22:05:01.654" v="5829" actId="478"/>
          <ac:picMkLst>
            <pc:docMk/>
            <pc:sldMk cId="3810862628" sldId="260"/>
            <ac:picMk id="7" creationId="{373B995B-B405-0CC6-1260-2C1E5EAE91CD}"/>
          </ac:picMkLst>
        </pc:picChg>
        <pc:picChg chg="add del mod">
          <ac:chgData name="Chris Leisz" userId="a7f1f7ca846aee51" providerId="LiveId" clId="{95038A26-AB29-40B4-AFDC-D150941B2BB1}" dt="2023-12-26T21:09:29.197" v="5228" actId="21"/>
          <ac:picMkLst>
            <pc:docMk/>
            <pc:sldMk cId="3810862628" sldId="260"/>
            <ac:picMk id="4098" creationId="{3EB9BB9D-9B75-515C-6C1C-23E7B9C9A829}"/>
          </ac:picMkLst>
        </pc:picChg>
      </pc:sldChg>
      <pc:sldChg chg="del ord">
        <pc:chgData name="Chris Leisz" userId="a7f1f7ca846aee51" providerId="LiveId" clId="{95038A26-AB29-40B4-AFDC-D150941B2BB1}" dt="2024-01-02T22:15:04.807" v="15976" actId="47"/>
        <pc:sldMkLst>
          <pc:docMk/>
          <pc:sldMk cId="0" sldId="279"/>
        </pc:sldMkLst>
      </pc:sldChg>
      <pc:sldChg chg="addSp delSp modSp mod">
        <pc:chgData name="Chris Leisz" userId="a7f1f7ca846aee51" providerId="LiveId" clId="{95038A26-AB29-40B4-AFDC-D150941B2BB1}" dt="2023-12-30T19:39:47.195" v="12459" actId="113"/>
        <pc:sldMkLst>
          <pc:docMk/>
          <pc:sldMk cId="0" sldId="284"/>
        </pc:sldMkLst>
        <pc:spChg chg="mod">
          <ac:chgData name="Chris Leisz" userId="a7f1f7ca846aee51" providerId="LiveId" clId="{95038A26-AB29-40B4-AFDC-D150941B2BB1}" dt="2023-12-30T19:36:49.978" v="12448" actId="14100"/>
          <ac:spMkLst>
            <pc:docMk/>
            <pc:sldMk cId="0" sldId="284"/>
            <ac:spMk id="466948" creationId="{BBB9285F-E4FC-CE9F-E312-B5DE80702424}"/>
          </ac:spMkLst>
        </pc:spChg>
        <pc:spChg chg="mod">
          <ac:chgData name="Chris Leisz" userId="a7f1f7ca846aee51" providerId="LiveId" clId="{95038A26-AB29-40B4-AFDC-D150941B2BB1}" dt="2023-12-30T19:39:47.195" v="12459" actId="113"/>
          <ac:spMkLst>
            <pc:docMk/>
            <pc:sldMk cId="0" sldId="284"/>
            <ac:spMk id="466955" creationId="{D9BDF0F3-6116-7CED-8DB7-515B432FE9C5}"/>
          </ac:spMkLst>
        </pc:spChg>
        <pc:picChg chg="add mod">
          <ac:chgData name="Chris Leisz" userId="a7f1f7ca846aee51" providerId="LiveId" clId="{95038A26-AB29-40B4-AFDC-D150941B2BB1}" dt="2023-12-30T19:39:30.744" v="12457" actId="1076"/>
          <ac:picMkLst>
            <pc:docMk/>
            <pc:sldMk cId="0" sldId="284"/>
            <ac:picMk id="2050" creationId="{9D2C90FC-8E4C-D00B-4271-C49C8A35CBB0}"/>
          </ac:picMkLst>
        </pc:picChg>
        <pc:picChg chg="del">
          <ac:chgData name="Chris Leisz" userId="a7f1f7ca846aee51" providerId="LiveId" clId="{95038A26-AB29-40B4-AFDC-D150941B2BB1}" dt="2023-12-22T20:40:38.650" v="374" actId="478"/>
          <ac:picMkLst>
            <pc:docMk/>
            <pc:sldMk cId="0" sldId="284"/>
            <ac:picMk id="13317" creationId="{528B385F-2ABA-DCE3-0B92-DA50E9B47648}"/>
          </ac:picMkLst>
        </pc:picChg>
      </pc:sldChg>
      <pc:sldChg chg="addSp delSp modSp del mod ord">
        <pc:chgData name="Chris Leisz" userId="a7f1f7ca846aee51" providerId="LiveId" clId="{95038A26-AB29-40B4-AFDC-D150941B2BB1}" dt="2023-12-30T19:39:56.946" v="12460" actId="47"/>
        <pc:sldMkLst>
          <pc:docMk/>
          <pc:sldMk cId="0" sldId="285"/>
        </pc:sldMkLst>
        <pc:spChg chg="mod">
          <ac:chgData name="Chris Leisz" userId="a7f1f7ca846aee51" providerId="LiveId" clId="{95038A26-AB29-40B4-AFDC-D150941B2BB1}" dt="2023-12-22T20:45:44.227" v="449" actId="20577"/>
          <ac:spMkLst>
            <pc:docMk/>
            <pc:sldMk cId="0" sldId="285"/>
            <ac:spMk id="431106" creationId="{A16E4494-7B0F-B08F-DFAD-58E7BF19BE61}"/>
          </ac:spMkLst>
        </pc:spChg>
        <pc:spChg chg="mod">
          <ac:chgData name="Chris Leisz" userId="a7f1f7ca846aee51" providerId="LiveId" clId="{95038A26-AB29-40B4-AFDC-D150941B2BB1}" dt="2023-12-27T18:55:30.697" v="6149" actId="6549"/>
          <ac:spMkLst>
            <pc:docMk/>
            <pc:sldMk cId="0" sldId="285"/>
            <ac:spMk id="431107" creationId="{4971974D-FEBA-C0A9-35F5-3831D966CE04}"/>
          </ac:spMkLst>
        </pc:spChg>
        <pc:picChg chg="add del mod">
          <ac:chgData name="Chris Leisz" userId="a7f1f7ca846aee51" providerId="LiveId" clId="{95038A26-AB29-40B4-AFDC-D150941B2BB1}" dt="2023-12-29T22:30:38.122" v="11486" actId="478"/>
          <ac:picMkLst>
            <pc:docMk/>
            <pc:sldMk cId="0" sldId="285"/>
            <ac:picMk id="3" creationId="{E61EEE17-0465-46C0-A471-AB732E5D06FB}"/>
          </ac:picMkLst>
        </pc:picChg>
      </pc:sldChg>
      <pc:sldChg chg="addSp delSp modSp del mod">
        <pc:chgData name="Chris Leisz" userId="a7f1f7ca846aee51" providerId="LiveId" clId="{95038A26-AB29-40B4-AFDC-D150941B2BB1}" dt="2023-12-29T20:42:27.906" v="11428" actId="47"/>
        <pc:sldMkLst>
          <pc:docMk/>
          <pc:sldMk cId="0" sldId="286"/>
        </pc:sldMkLst>
        <pc:spChg chg="add del mod">
          <ac:chgData name="Chris Leisz" userId="a7f1f7ca846aee51" providerId="LiveId" clId="{95038A26-AB29-40B4-AFDC-D150941B2BB1}" dt="2023-12-27T19:08:35.931" v="6321"/>
          <ac:spMkLst>
            <pc:docMk/>
            <pc:sldMk cId="0" sldId="286"/>
            <ac:spMk id="3" creationId="{23ABD70F-078A-8C53-69FB-7D4A76EB8978}"/>
          </ac:spMkLst>
        </pc:spChg>
        <pc:spChg chg="add del mod">
          <ac:chgData name="Chris Leisz" userId="a7f1f7ca846aee51" providerId="LiveId" clId="{95038A26-AB29-40B4-AFDC-D150941B2BB1}" dt="2023-12-27T19:09:37.799" v="6325"/>
          <ac:spMkLst>
            <pc:docMk/>
            <pc:sldMk cId="0" sldId="286"/>
            <ac:spMk id="6" creationId="{A05E6553-BAA1-17DE-98F8-3A9044173983}"/>
          </ac:spMkLst>
        </pc:spChg>
        <pc:spChg chg="mod">
          <ac:chgData name="Chris Leisz" userId="a7f1f7ca846aee51" providerId="LiveId" clId="{95038A26-AB29-40B4-AFDC-D150941B2BB1}" dt="2023-12-27T20:38:05.631" v="7057" actId="403"/>
          <ac:spMkLst>
            <pc:docMk/>
            <pc:sldMk cId="0" sldId="286"/>
            <ac:spMk id="479236" creationId="{2BC7B37B-3C6B-61C7-8F0C-4BB9DB93EE46}"/>
          </ac:spMkLst>
        </pc:spChg>
        <pc:spChg chg="mod">
          <ac:chgData name="Chris Leisz" userId="a7f1f7ca846aee51" providerId="LiveId" clId="{95038A26-AB29-40B4-AFDC-D150941B2BB1}" dt="2023-12-27T22:09:06.338" v="7683" actId="14100"/>
          <ac:spMkLst>
            <pc:docMk/>
            <pc:sldMk cId="0" sldId="286"/>
            <ac:spMk id="479238" creationId="{19CFB632-1FD8-BB98-8F33-9CB4B26FE387}"/>
          </ac:spMkLst>
        </pc:spChg>
        <pc:picChg chg="add del mod">
          <ac:chgData name="Chris Leisz" userId="a7f1f7ca846aee51" providerId="LiveId" clId="{95038A26-AB29-40B4-AFDC-D150941B2BB1}" dt="2023-12-27T19:09:27.752" v="6324" actId="478"/>
          <ac:picMkLst>
            <pc:docMk/>
            <pc:sldMk cId="0" sldId="286"/>
            <ac:picMk id="4" creationId="{B16C63EA-675A-0348-E462-F244DE627AE5}"/>
          </ac:picMkLst>
        </pc:picChg>
        <pc:picChg chg="add mod">
          <ac:chgData name="Chris Leisz" userId="a7f1f7ca846aee51" providerId="LiveId" clId="{95038A26-AB29-40B4-AFDC-D150941B2BB1}" dt="2023-12-27T20:38:32.803" v="7058" actId="1076"/>
          <ac:picMkLst>
            <pc:docMk/>
            <pc:sldMk cId="0" sldId="286"/>
            <ac:picMk id="7" creationId="{051FD6F1-ABA1-781E-4C31-2F5D316B5ED2}"/>
          </ac:picMkLst>
        </pc:picChg>
        <pc:picChg chg="del">
          <ac:chgData name="Chris Leisz" userId="a7f1f7ca846aee51" providerId="LiveId" clId="{95038A26-AB29-40B4-AFDC-D150941B2BB1}" dt="2023-12-27T19:08:27.893" v="6320" actId="478"/>
          <ac:picMkLst>
            <pc:docMk/>
            <pc:sldMk cId="0" sldId="286"/>
            <ac:picMk id="15364" creationId="{7EC83F18-1345-B4C7-231A-F44E8589C663}"/>
          </ac:picMkLst>
        </pc:picChg>
      </pc:sldChg>
      <pc:sldChg chg="addSp delSp modSp mod">
        <pc:chgData name="Chris Leisz" userId="a7f1f7ca846aee51" providerId="LiveId" clId="{95038A26-AB29-40B4-AFDC-D150941B2BB1}" dt="2024-01-03T22:23:35.412" v="18449" actId="13926"/>
        <pc:sldMkLst>
          <pc:docMk/>
          <pc:sldMk cId="935191973" sldId="288"/>
        </pc:sldMkLst>
        <pc:spChg chg="mod">
          <ac:chgData name="Chris Leisz" userId="a7f1f7ca846aee51" providerId="LiveId" clId="{95038A26-AB29-40B4-AFDC-D150941B2BB1}" dt="2024-01-03T18:52:19.876" v="18194" actId="20577"/>
          <ac:spMkLst>
            <pc:docMk/>
            <pc:sldMk cId="935191973" sldId="288"/>
            <ac:spMk id="2" creationId="{B69DD997-AE35-A50A-D863-EFF610DEE491}"/>
          </ac:spMkLst>
        </pc:spChg>
        <pc:spChg chg="mod">
          <ac:chgData name="Chris Leisz" userId="a7f1f7ca846aee51" providerId="LiveId" clId="{95038A26-AB29-40B4-AFDC-D150941B2BB1}" dt="2024-01-03T22:23:35.412" v="18449" actId="13926"/>
          <ac:spMkLst>
            <pc:docMk/>
            <pc:sldMk cId="935191973" sldId="288"/>
            <ac:spMk id="3" creationId="{164AD2DE-CF84-67CD-5B9D-ADBCF15A3483}"/>
          </ac:spMkLst>
        </pc:spChg>
        <pc:spChg chg="add del mod">
          <ac:chgData name="Chris Leisz" userId="a7f1f7ca846aee51" providerId="LiveId" clId="{95038A26-AB29-40B4-AFDC-D150941B2BB1}" dt="2023-12-27T21:16:14.796" v="7365"/>
          <ac:spMkLst>
            <pc:docMk/>
            <pc:sldMk cId="935191973" sldId="288"/>
            <ac:spMk id="5" creationId="{A8D0EDE9-BF8E-DEE0-946B-7F447FF91E95}"/>
          </ac:spMkLst>
        </pc:spChg>
        <pc:spChg chg="add del mod">
          <ac:chgData name="Chris Leisz" userId="a7f1f7ca846aee51" providerId="LiveId" clId="{95038A26-AB29-40B4-AFDC-D150941B2BB1}" dt="2023-12-26T21:09:35.597" v="5229"/>
          <ac:spMkLst>
            <pc:docMk/>
            <pc:sldMk cId="935191973" sldId="288"/>
            <ac:spMk id="6" creationId="{579D66DE-D50F-416D-697C-FE6684009ED6}"/>
          </ac:spMkLst>
        </pc:spChg>
        <pc:spChg chg="add del mod">
          <ac:chgData name="Chris Leisz" userId="a7f1f7ca846aee51" providerId="LiveId" clId="{95038A26-AB29-40B4-AFDC-D150941B2BB1}" dt="2023-12-26T21:17:56.418" v="5290"/>
          <ac:spMkLst>
            <pc:docMk/>
            <pc:sldMk cId="935191973" sldId="288"/>
            <ac:spMk id="8" creationId="{AC7C4F37-F0F1-4EA6-44B4-8A1F17188445}"/>
          </ac:spMkLst>
        </pc:spChg>
        <pc:spChg chg="add del mod">
          <ac:chgData name="Chris Leisz" userId="a7f1f7ca846aee51" providerId="LiveId" clId="{95038A26-AB29-40B4-AFDC-D150941B2BB1}" dt="2023-12-26T21:18:35.992" v="5296"/>
          <ac:spMkLst>
            <pc:docMk/>
            <pc:sldMk cId="935191973" sldId="288"/>
            <ac:spMk id="9" creationId="{F0FC7B1C-E2E4-947F-446A-1F1A533BEA75}"/>
          </ac:spMkLst>
        </pc:spChg>
        <pc:picChg chg="del">
          <ac:chgData name="Chris Leisz" userId="a7f1f7ca846aee51" providerId="LiveId" clId="{95038A26-AB29-40B4-AFDC-D150941B2BB1}" dt="2023-12-26T21:09:18.886" v="5226" actId="21"/>
          <ac:picMkLst>
            <pc:docMk/>
            <pc:sldMk cId="935191973" sldId="288"/>
            <ac:picMk id="5" creationId="{DB837685-8974-42D7-F187-BB847B8E3EA5}"/>
          </ac:picMkLst>
        </pc:picChg>
        <pc:picChg chg="add mod">
          <ac:chgData name="Chris Leisz" userId="a7f1f7ca846aee51" providerId="LiveId" clId="{95038A26-AB29-40B4-AFDC-D150941B2BB1}" dt="2024-01-01T22:48:11.974" v="14259" actId="14100"/>
          <ac:picMkLst>
            <pc:docMk/>
            <pc:sldMk cId="935191973" sldId="288"/>
            <ac:picMk id="6" creationId="{5CC0A1E8-9BA6-C9F3-9C66-9EF9A19CE824}"/>
          </ac:picMkLst>
        </pc:picChg>
        <pc:picChg chg="add del mod">
          <ac:chgData name="Chris Leisz" userId="a7f1f7ca846aee51" providerId="LiveId" clId="{95038A26-AB29-40B4-AFDC-D150941B2BB1}" dt="2023-12-26T21:17:43.115" v="5289" actId="478"/>
          <ac:picMkLst>
            <pc:docMk/>
            <pc:sldMk cId="935191973" sldId="288"/>
            <ac:picMk id="7" creationId="{D22DAAD1-6423-FE69-E5BC-DCD51410C387}"/>
          </ac:picMkLst>
        </pc:picChg>
        <pc:picChg chg="add del mod">
          <ac:chgData name="Chris Leisz" userId="a7f1f7ca846aee51" providerId="LiveId" clId="{95038A26-AB29-40B4-AFDC-D150941B2BB1}" dt="2023-12-27T21:16:04.904" v="7364" actId="478"/>
          <ac:picMkLst>
            <pc:docMk/>
            <pc:sldMk cId="935191973" sldId="288"/>
            <ac:picMk id="10" creationId="{01EDC591-5B93-40B3-DE94-A33C0A0CB6E7}"/>
          </ac:picMkLst>
        </pc:picChg>
        <pc:picChg chg="add del mod">
          <ac:chgData name="Chris Leisz" userId="a7f1f7ca846aee51" providerId="LiveId" clId="{95038A26-AB29-40B4-AFDC-D150941B2BB1}" dt="2023-12-26T21:18:19.501" v="5293" actId="478"/>
          <ac:picMkLst>
            <pc:docMk/>
            <pc:sldMk cId="935191973" sldId="288"/>
            <ac:picMk id="5122" creationId="{FF8B776D-8C0A-A799-DB95-4C33A8E7B21E}"/>
          </ac:picMkLst>
        </pc:picChg>
        <pc:cxnChg chg="add mod">
          <ac:chgData name="Chris Leisz" userId="a7f1f7ca846aee51" providerId="LiveId" clId="{95038A26-AB29-40B4-AFDC-D150941B2BB1}" dt="2024-01-01T22:45:38.927" v="14245" actId="208"/>
          <ac:cxnSpMkLst>
            <pc:docMk/>
            <pc:sldMk cId="935191973" sldId="288"/>
            <ac:cxnSpMk id="5" creationId="{91D7CB74-6AB9-4832-FC1E-164F5C0A8F6A}"/>
          </ac:cxnSpMkLst>
        </pc:cxnChg>
      </pc:sldChg>
      <pc:sldChg chg="addSp delSp modSp del mod">
        <pc:chgData name="Chris Leisz" userId="a7f1f7ca846aee51" providerId="LiveId" clId="{95038A26-AB29-40B4-AFDC-D150941B2BB1}" dt="2023-12-22T20:45:27.574" v="441" actId="47"/>
        <pc:sldMkLst>
          <pc:docMk/>
          <pc:sldMk cId="2631940580" sldId="289"/>
        </pc:sldMkLst>
        <pc:picChg chg="add del mod">
          <ac:chgData name="Chris Leisz" userId="a7f1f7ca846aee51" providerId="LiveId" clId="{95038A26-AB29-40B4-AFDC-D150941B2BB1}" dt="2023-12-22T20:45:10.226" v="439" actId="478"/>
          <ac:picMkLst>
            <pc:docMk/>
            <pc:sldMk cId="2631940580" sldId="289"/>
            <ac:picMk id="2" creationId="{10306039-3538-08B7-BD41-348DC1A001E9}"/>
          </ac:picMkLst>
        </pc:picChg>
      </pc:sldChg>
      <pc:sldChg chg="addSp delSp modSp mod ord setBg">
        <pc:chgData name="Chris Leisz" userId="a7f1f7ca846aee51" providerId="LiveId" clId="{95038A26-AB29-40B4-AFDC-D150941B2BB1}" dt="2024-01-03T18:11:34.716" v="17963" actId="403"/>
        <pc:sldMkLst>
          <pc:docMk/>
          <pc:sldMk cId="4282036562" sldId="290"/>
        </pc:sldMkLst>
        <pc:spChg chg="add del mod">
          <ac:chgData name="Chris Leisz" userId="a7f1f7ca846aee51" providerId="LiveId" clId="{95038A26-AB29-40B4-AFDC-D150941B2BB1}" dt="2023-12-22T20:20:44.179" v="1"/>
          <ac:spMkLst>
            <pc:docMk/>
            <pc:sldMk cId="4282036562" sldId="290"/>
            <ac:spMk id="2" creationId="{896CDCC6-2638-72CA-EB5A-76AFC0F980FA}"/>
          </ac:spMkLst>
        </pc:spChg>
        <pc:spChg chg="mod">
          <ac:chgData name="Chris Leisz" userId="a7f1f7ca846aee51" providerId="LiveId" clId="{95038A26-AB29-40B4-AFDC-D150941B2BB1}" dt="2024-01-02T18:22:48.695" v="14281" actId="1076"/>
          <ac:spMkLst>
            <pc:docMk/>
            <pc:sldMk cId="4282036562" sldId="290"/>
            <ac:spMk id="5" creationId="{083680CC-083F-3BE8-24A1-CB84EDF2FF98}"/>
          </ac:spMkLst>
        </pc:spChg>
        <pc:spChg chg="del mod">
          <ac:chgData name="Chris Leisz" userId="a7f1f7ca846aee51" providerId="LiveId" clId="{95038A26-AB29-40B4-AFDC-D150941B2BB1}" dt="2023-12-22T21:14:37.638" v="731" actId="26606"/>
          <ac:spMkLst>
            <pc:docMk/>
            <pc:sldMk cId="4282036562" sldId="290"/>
            <ac:spMk id="6" creationId="{5F598496-1B60-6DC7-C768-0F874ECEF4DE}"/>
          </ac:spMkLst>
        </pc:spChg>
        <pc:grpChg chg="add del">
          <ac:chgData name="Chris Leisz" userId="a7f1f7ca846aee51" providerId="LiveId" clId="{95038A26-AB29-40B4-AFDC-D150941B2BB1}" dt="2023-12-22T21:14:18.291" v="730" actId="26606"/>
          <ac:grpSpMkLst>
            <pc:docMk/>
            <pc:sldMk cId="4282036562" sldId="290"/>
            <ac:grpSpMk id="1031" creationId="{10BE40E3-5550-4CDD-B4FD-387C33EBF157}"/>
          </ac:grpSpMkLst>
        </pc:grpChg>
        <pc:graphicFrameChg chg="add mod modGraphic">
          <ac:chgData name="Chris Leisz" userId="a7f1f7ca846aee51" providerId="LiveId" clId="{95038A26-AB29-40B4-AFDC-D150941B2BB1}" dt="2024-01-03T18:11:34.716" v="17963" actId="403"/>
          <ac:graphicFrameMkLst>
            <pc:docMk/>
            <pc:sldMk cId="4282036562" sldId="290"/>
            <ac:graphicFrameMk id="1028" creationId="{B9E29CA8-64EC-C72C-6537-7FC5EA677701}"/>
          </ac:graphicFrameMkLst>
        </pc:graphicFrameChg>
        <pc:picChg chg="add mod">
          <ac:chgData name="Chris Leisz" userId="a7f1f7ca846aee51" providerId="LiveId" clId="{95038A26-AB29-40B4-AFDC-D150941B2BB1}" dt="2024-01-03T16:10:10.625" v="16373" actId="1076"/>
          <ac:picMkLst>
            <pc:docMk/>
            <pc:sldMk cId="4282036562" sldId="290"/>
            <ac:picMk id="1026" creationId="{6B6BE16B-E6D1-8DA3-637F-A0D818A305DB}"/>
          </ac:picMkLst>
        </pc:picChg>
        <pc:picChg chg="del">
          <ac:chgData name="Chris Leisz" userId="a7f1f7ca846aee51" providerId="LiveId" clId="{95038A26-AB29-40B4-AFDC-D150941B2BB1}" dt="2023-12-22T20:20:36.396" v="0" actId="478"/>
          <ac:picMkLst>
            <pc:docMk/>
            <pc:sldMk cId="4282036562" sldId="290"/>
            <ac:picMk id="6146" creationId="{519C409A-DA47-C768-5C8F-7C387A3D1DF9}"/>
          </ac:picMkLst>
        </pc:picChg>
      </pc:sldChg>
      <pc:sldChg chg="addSp delSp modSp mod ord">
        <pc:chgData name="Chris Leisz" userId="a7f1f7ca846aee51" providerId="LiveId" clId="{95038A26-AB29-40B4-AFDC-D150941B2BB1}" dt="2024-01-03T17:11:38.652" v="17377" actId="6549"/>
        <pc:sldMkLst>
          <pc:docMk/>
          <pc:sldMk cId="1160885952" sldId="291"/>
        </pc:sldMkLst>
        <pc:spChg chg="mod">
          <ac:chgData name="Chris Leisz" userId="a7f1f7ca846aee51" providerId="LiveId" clId="{95038A26-AB29-40B4-AFDC-D150941B2BB1}" dt="2024-01-03T17:01:56.689" v="17280" actId="14100"/>
          <ac:spMkLst>
            <pc:docMk/>
            <pc:sldMk cId="1160885952" sldId="291"/>
            <ac:spMk id="2" creationId="{B684F3E4-FA59-5914-54C5-A2E4704F96B2}"/>
          </ac:spMkLst>
        </pc:spChg>
        <pc:spChg chg="mod">
          <ac:chgData name="Chris Leisz" userId="a7f1f7ca846aee51" providerId="LiveId" clId="{95038A26-AB29-40B4-AFDC-D150941B2BB1}" dt="2024-01-03T17:11:38.652" v="17377" actId="6549"/>
          <ac:spMkLst>
            <pc:docMk/>
            <pc:sldMk cId="1160885952" sldId="291"/>
            <ac:spMk id="3" creationId="{09DF7C4B-9514-C4DE-FEF6-E5B0E839B16C}"/>
          </ac:spMkLst>
        </pc:spChg>
        <pc:spChg chg="add del mod">
          <ac:chgData name="Chris Leisz" userId="a7f1f7ca846aee51" providerId="LiveId" clId="{95038A26-AB29-40B4-AFDC-D150941B2BB1}" dt="2023-12-22T20:23:25.741" v="10"/>
          <ac:spMkLst>
            <pc:docMk/>
            <pc:sldMk cId="1160885952" sldId="291"/>
            <ac:spMk id="6" creationId="{0E5C16DF-C638-A78B-95BC-1EDC19FA5F25}"/>
          </ac:spMkLst>
        </pc:spChg>
        <pc:picChg chg="del">
          <ac:chgData name="Chris Leisz" userId="a7f1f7ca846aee51" providerId="LiveId" clId="{95038A26-AB29-40B4-AFDC-D150941B2BB1}" dt="2023-12-22T20:23:05.945" v="6" actId="21"/>
          <ac:picMkLst>
            <pc:docMk/>
            <pc:sldMk cId="1160885952" sldId="291"/>
            <ac:picMk id="5" creationId="{FFF77DEC-CDC6-8096-A1B3-0A916366BA7D}"/>
          </ac:picMkLst>
        </pc:picChg>
        <pc:picChg chg="add mod">
          <ac:chgData name="Chris Leisz" userId="a7f1f7ca846aee51" providerId="LiveId" clId="{95038A26-AB29-40B4-AFDC-D150941B2BB1}" dt="2023-12-27T18:50:14.881" v="6112" actId="14100"/>
          <ac:picMkLst>
            <pc:docMk/>
            <pc:sldMk cId="1160885952" sldId="291"/>
            <ac:picMk id="7" creationId="{D56AAC49-2E06-C184-C505-23D4C5E2CA58}"/>
          </ac:picMkLst>
        </pc:picChg>
      </pc:sldChg>
      <pc:sldChg chg="addSp delSp modSp new mod ord setBg">
        <pc:chgData name="Chris Leisz" userId="a7f1f7ca846aee51" providerId="LiveId" clId="{95038A26-AB29-40B4-AFDC-D150941B2BB1}" dt="2024-01-03T17:39:21.648" v="17960"/>
        <pc:sldMkLst>
          <pc:docMk/>
          <pc:sldMk cId="333688585" sldId="292"/>
        </pc:sldMkLst>
        <pc:spChg chg="mod">
          <ac:chgData name="Chris Leisz" userId="a7f1f7ca846aee51" providerId="LiveId" clId="{95038A26-AB29-40B4-AFDC-D150941B2BB1}" dt="2024-01-03T17:39:21.648" v="17960"/>
          <ac:spMkLst>
            <pc:docMk/>
            <pc:sldMk cId="333688585" sldId="292"/>
            <ac:spMk id="2" creationId="{2AB7ACEF-F3ED-A338-08FC-5E89AEEA290E}"/>
          </ac:spMkLst>
        </pc:spChg>
        <pc:spChg chg="mod">
          <ac:chgData name="Chris Leisz" userId="a7f1f7ca846aee51" providerId="LiveId" clId="{95038A26-AB29-40B4-AFDC-D150941B2BB1}" dt="2023-12-27T18:26:48.177" v="6103" actId="27636"/>
          <ac:spMkLst>
            <pc:docMk/>
            <pc:sldMk cId="333688585" sldId="292"/>
            <ac:spMk id="3" creationId="{F4D19B9D-E4B8-2EC8-2911-7E401F96CDEE}"/>
          </ac:spMkLst>
        </pc:spChg>
        <pc:spChg chg="del mod">
          <ac:chgData name="Chris Leisz" userId="a7f1f7ca846aee51" providerId="LiveId" clId="{95038A26-AB29-40B4-AFDC-D150941B2BB1}" dt="2023-12-22T20:55:41.732" v="700"/>
          <ac:spMkLst>
            <pc:docMk/>
            <pc:sldMk cId="333688585" sldId="292"/>
            <ac:spMk id="4" creationId="{C15DF7FF-51EB-06A9-18D4-B48A777C6F9A}"/>
          </ac:spMkLst>
        </pc:spChg>
        <pc:spChg chg="add del mod">
          <ac:chgData name="Chris Leisz" userId="a7f1f7ca846aee51" providerId="LiveId" clId="{95038A26-AB29-40B4-AFDC-D150941B2BB1}" dt="2023-12-28T20:53:03.781" v="8567"/>
          <ac:spMkLst>
            <pc:docMk/>
            <pc:sldMk cId="333688585" sldId="292"/>
            <ac:spMk id="4" creationId="{F0F9B960-C141-6033-9F67-2DC0AA1CB5B3}"/>
          </ac:spMkLst>
        </pc:spChg>
        <pc:spChg chg="add del mod">
          <ac:chgData name="Chris Leisz" userId="a7f1f7ca846aee51" providerId="LiveId" clId="{95038A26-AB29-40B4-AFDC-D150941B2BB1}" dt="2024-01-02T22:18:40.655" v="15996"/>
          <ac:spMkLst>
            <pc:docMk/>
            <pc:sldMk cId="333688585" sldId="292"/>
            <ac:spMk id="6" creationId="{A82F2BEB-08F0-0DCF-1302-69DE1DEB8A76}"/>
          </ac:spMkLst>
        </pc:spChg>
        <pc:spChg chg="add del">
          <ac:chgData name="Chris Leisz" userId="a7f1f7ca846aee51" providerId="LiveId" clId="{95038A26-AB29-40B4-AFDC-D150941B2BB1}" dt="2023-12-22T21:15:38.476" v="733" actId="26606"/>
          <ac:spMkLst>
            <pc:docMk/>
            <pc:sldMk cId="333688585" sldId="292"/>
            <ac:spMk id="3095" creationId="{3F088236-D655-4F88-B238-E16762358025}"/>
          </ac:spMkLst>
        </pc:spChg>
        <pc:spChg chg="add del">
          <ac:chgData name="Chris Leisz" userId="a7f1f7ca846aee51" providerId="LiveId" clId="{95038A26-AB29-40B4-AFDC-D150941B2BB1}" dt="2023-12-22T21:15:38.476" v="733" actId="26606"/>
          <ac:spMkLst>
            <pc:docMk/>
            <pc:sldMk cId="333688585" sldId="292"/>
            <ac:spMk id="3097" creationId="{3DAC0C92-199E-475C-9390-119A9B027276}"/>
          </ac:spMkLst>
        </pc:spChg>
        <pc:spChg chg="add del">
          <ac:chgData name="Chris Leisz" userId="a7f1f7ca846aee51" providerId="LiveId" clId="{95038A26-AB29-40B4-AFDC-D150941B2BB1}" dt="2023-12-22T21:15:38.476" v="733" actId="26606"/>
          <ac:spMkLst>
            <pc:docMk/>
            <pc:sldMk cId="333688585" sldId="292"/>
            <ac:spMk id="3099" creationId="{C4CFB339-0ED8-4FE2-9EF1-6D1375B8499B}"/>
          </ac:spMkLst>
        </pc:spChg>
        <pc:spChg chg="add del">
          <ac:chgData name="Chris Leisz" userId="a7f1f7ca846aee51" providerId="LiveId" clId="{95038A26-AB29-40B4-AFDC-D150941B2BB1}" dt="2023-12-22T21:15:38.476" v="733" actId="26606"/>
          <ac:spMkLst>
            <pc:docMk/>
            <pc:sldMk cId="333688585" sldId="292"/>
            <ac:spMk id="3101" creationId="{31896C80-2069-4431-9C19-83B913734490}"/>
          </ac:spMkLst>
        </pc:spChg>
        <pc:spChg chg="add del">
          <ac:chgData name="Chris Leisz" userId="a7f1f7ca846aee51" providerId="LiveId" clId="{95038A26-AB29-40B4-AFDC-D150941B2BB1}" dt="2023-12-22T21:15:38.476" v="733" actId="26606"/>
          <ac:spMkLst>
            <pc:docMk/>
            <pc:sldMk cId="333688585" sldId="292"/>
            <ac:spMk id="3103" creationId="{BF120A21-0841-4823-B0C4-28AEBCEF9B78}"/>
          </ac:spMkLst>
        </pc:spChg>
        <pc:spChg chg="add del">
          <ac:chgData name="Chris Leisz" userId="a7f1f7ca846aee51" providerId="LiveId" clId="{95038A26-AB29-40B4-AFDC-D150941B2BB1}" dt="2023-12-22T21:15:38.476" v="733" actId="26606"/>
          <ac:spMkLst>
            <pc:docMk/>
            <pc:sldMk cId="333688585" sldId="292"/>
            <ac:spMk id="3105" creationId="{DBB05BAE-BBD3-4289-899F-A6851503C6B0}"/>
          </ac:spMkLst>
        </pc:spChg>
        <pc:spChg chg="add del">
          <ac:chgData name="Chris Leisz" userId="a7f1f7ca846aee51" providerId="LiveId" clId="{95038A26-AB29-40B4-AFDC-D150941B2BB1}" dt="2023-12-22T21:15:38.476" v="733" actId="26606"/>
          <ac:spMkLst>
            <pc:docMk/>
            <pc:sldMk cId="333688585" sldId="292"/>
            <ac:spMk id="3107" creationId="{9874D11C-36F5-4BBE-A490-019A54E953B0}"/>
          </ac:spMkLst>
        </pc:spChg>
        <pc:grpChg chg="add del">
          <ac:chgData name="Chris Leisz" userId="a7f1f7ca846aee51" providerId="LiveId" clId="{95038A26-AB29-40B4-AFDC-D150941B2BB1}" dt="2023-12-22T21:15:38.476" v="733" actId="26606"/>
          <ac:grpSpMkLst>
            <pc:docMk/>
            <pc:sldMk cId="333688585" sldId="292"/>
            <ac:grpSpMk id="3079" creationId="{10BE40E3-5550-4CDD-B4FD-387C33EBF157}"/>
          </ac:grpSpMkLst>
        </pc:grpChg>
        <pc:picChg chg="add del mod">
          <ac:chgData name="Chris Leisz" userId="a7f1f7ca846aee51" providerId="LiveId" clId="{95038A26-AB29-40B4-AFDC-D150941B2BB1}" dt="2024-01-02T22:18:14.978" v="15990" actId="478"/>
          <ac:picMkLst>
            <pc:docMk/>
            <pc:sldMk cId="333688585" sldId="292"/>
            <ac:picMk id="5" creationId="{3A6F5EBC-3407-D774-85D3-0A0F4F654EC9}"/>
          </ac:picMkLst>
        </pc:picChg>
        <pc:picChg chg="add mod">
          <ac:chgData name="Chris Leisz" userId="a7f1f7ca846aee51" providerId="LiveId" clId="{95038A26-AB29-40B4-AFDC-D150941B2BB1}" dt="2024-01-03T16:10:38.634" v="16379" actId="14100"/>
          <ac:picMkLst>
            <pc:docMk/>
            <pc:sldMk cId="333688585" sldId="292"/>
            <ac:picMk id="7" creationId="{BB499D54-CC71-31C5-E542-82366CF8BF33}"/>
          </ac:picMkLst>
        </pc:picChg>
        <pc:picChg chg="add del mod ord">
          <ac:chgData name="Chris Leisz" userId="a7f1f7ca846aee51" providerId="LiveId" clId="{95038A26-AB29-40B4-AFDC-D150941B2BB1}" dt="2023-12-28T20:52:59.716" v="8566" actId="478"/>
          <ac:picMkLst>
            <pc:docMk/>
            <pc:sldMk cId="333688585" sldId="292"/>
            <ac:picMk id="3074" creationId="{7FBEA274-FBC7-1484-9740-5CB3E6C2D809}"/>
          </ac:picMkLst>
        </pc:picChg>
        <pc:cxnChg chg="add del">
          <ac:chgData name="Chris Leisz" userId="a7f1f7ca846aee51" providerId="LiveId" clId="{95038A26-AB29-40B4-AFDC-D150941B2BB1}" dt="2023-12-22T21:15:38.476" v="733" actId="26606"/>
          <ac:cxnSpMkLst>
            <pc:docMk/>
            <pc:sldMk cId="333688585" sldId="292"/>
            <ac:cxnSpMk id="3091" creationId="{64FA5DFF-7FE6-4855-84E6-DFA78EE978BD}"/>
          </ac:cxnSpMkLst>
        </pc:cxnChg>
        <pc:cxnChg chg="add del">
          <ac:chgData name="Chris Leisz" userId="a7f1f7ca846aee51" providerId="LiveId" clId="{95038A26-AB29-40B4-AFDC-D150941B2BB1}" dt="2023-12-22T21:15:38.476" v="733" actId="26606"/>
          <ac:cxnSpMkLst>
            <pc:docMk/>
            <pc:sldMk cId="333688585" sldId="292"/>
            <ac:cxnSpMk id="3093" creationId="{2AFD8CBA-54A3-4363-991B-B9C631BBFA74}"/>
          </ac:cxnSpMkLst>
        </pc:cxnChg>
      </pc:sldChg>
      <pc:sldChg chg="addSp delSp new del">
        <pc:chgData name="Chris Leisz" userId="a7f1f7ca846aee51" providerId="LiveId" clId="{95038A26-AB29-40B4-AFDC-D150941B2BB1}" dt="2023-12-22T21:43:58.935" v="734" actId="47"/>
        <pc:sldMkLst>
          <pc:docMk/>
          <pc:sldMk cId="617586791" sldId="293"/>
        </pc:sldMkLst>
        <pc:spChg chg="add del">
          <ac:chgData name="Chris Leisz" userId="a7f1f7ca846aee51" providerId="LiveId" clId="{95038A26-AB29-40B4-AFDC-D150941B2BB1}" dt="2023-12-22T20:59:45.516" v="719"/>
          <ac:spMkLst>
            <pc:docMk/>
            <pc:sldMk cId="617586791" sldId="293"/>
            <ac:spMk id="2" creationId="{B0786677-B0A1-1268-BFC1-851ADFF49815}"/>
          </ac:spMkLst>
        </pc:spChg>
      </pc:sldChg>
      <pc:sldChg chg="addSp delSp modSp new del mod">
        <pc:chgData name="Chris Leisz" userId="a7f1f7ca846aee51" providerId="LiveId" clId="{95038A26-AB29-40B4-AFDC-D150941B2BB1}" dt="2023-12-23T21:26:51.016" v="1791" actId="47"/>
        <pc:sldMkLst>
          <pc:docMk/>
          <pc:sldMk cId="95217363" sldId="294"/>
        </pc:sldMkLst>
        <pc:spChg chg="del">
          <ac:chgData name="Chris Leisz" userId="a7f1f7ca846aee51" providerId="LiveId" clId="{95038A26-AB29-40B4-AFDC-D150941B2BB1}" dt="2023-12-22T21:00:12.218" v="721"/>
          <ac:spMkLst>
            <pc:docMk/>
            <pc:sldMk cId="95217363" sldId="294"/>
            <ac:spMk id="3" creationId="{E41DCCF3-35D0-D38A-DB73-D2D147A320C4}"/>
          </ac:spMkLst>
        </pc:spChg>
        <pc:spChg chg="add del mod">
          <ac:chgData name="Chris Leisz" userId="a7f1f7ca846aee51" providerId="LiveId" clId="{95038A26-AB29-40B4-AFDC-D150941B2BB1}" dt="2023-12-22T21:44:07.503" v="735"/>
          <ac:spMkLst>
            <pc:docMk/>
            <pc:sldMk cId="95217363" sldId="294"/>
            <ac:spMk id="4" creationId="{D0AA876A-31C8-0B82-55BE-680D07F0D69E}"/>
          </ac:spMkLst>
        </pc:spChg>
        <pc:spChg chg="add del">
          <ac:chgData name="Chris Leisz" userId="a7f1f7ca846aee51" providerId="LiveId" clId="{95038A26-AB29-40B4-AFDC-D150941B2BB1}" dt="2023-12-22T21:06:17.298" v="725" actId="22"/>
          <ac:spMkLst>
            <pc:docMk/>
            <pc:sldMk cId="95217363" sldId="294"/>
            <ac:spMk id="6" creationId="{52EF6A68-213A-41CC-AF0C-DB5C071CD79B}"/>
          </ac:spMkLst>
        </pc:spChg>
        <pc:spChg chg="add del mod">
          <ac:chgData name="Chris Leisz" userId="a7f1f7ca846aee51" providerId="LiveId" clId="{95038A26-AB29-40B4-AFDC-D150941B2BB1}" dt="2023-12-22T21:13:46.447" v="727"/>
          <ac:spMkLst>
            <pc:docMk/>
            <pc:sldMk cId="95217363" sldId="294"/>
            <ac:spMk id="7" creationId="{803C5E82-1DCB-3F30-80DD-74CA5262F11E}"/>
          </ac:spMkLst>
        </pc:spChg>
        <pc:graphicFrameChg chg="add mod">
          <ac:chgData name="Chris Leisz" userId="a7f1f7ca846aee51" providerId="LiveId" clId="{95038A26-AB29-40B4-AFDC-D150941B2BB1}" dt="2023-12-22T21:44:07.503" v="735"/>
          <ac:graphicFrameMkLst>
            <pc:docMk/>
            <pc:sldMk cId="95217363" sldId="294"/>
            <ac:graphicFrameMk id="8" creationId="{0A21CC52-8DA7-EAA0-E879-F888C038F69C}"/>
          </ac:graphicFrameMkLst>
        </pc:graphicFrameChg>
        <pc:picChg chg="add del mod">
          <ac:chgData name="Chris Leisz" userId="a7f1f7ca846aee51" providerId="LiveId" clId="{95038A26-AB29-40B4-AFDC-D150941B2BB1}" dt="2023-12-23T21:25:24.548" v="1784" actId="21"/>
          <ac:picMkLst>
            <pc:docMk/>
            <pc:sldMk cId="95217363" sldId="294"/>
            <ac:picMk id="3" creationId="{B0DA8A53-7A80-D459-1E6B-859010244DF0}"/>
          </ac:picMkLst>
        </pc:picChg>
        <pc:picChg chg="add del mod">
          <ac:chgData name="Chris Leisz" userId="a7f1f7ca846aee51" providerId="LiveId" clId="{95038A26-AB29-40B4-AFDC-D150941B2BB1}" dt="2023-12-23T21:18:59.169" v="1726" actId="478"/>
          <ac:picMkLst>
            <pc:docMk/>
            <pc:sldMk cId="95217363" sldId="294"/>
            <ac:picMk id="1026" creationId="{A01E3F65-47C7-709E-0FC6-D39C110E9C0D}"/>
          </ac:picMkLst>
        </pc:picChg>
      </pc:sldChg>
      <pc:sldChg chg="addSp delSp modSp new del mod">
        <pc:chgData name="Chris Leisz" userId="a7f1f7ca846aee51" providerId="LiveId" clId="{95038A26-AB29-40B4-AFDC-D150941B2BB1}" dt="2024-01-02T19:31:20.060" v="14492" actId="47"/>
        <pc:sldMkLst>
          <pc:docMk/>
          <pc:sldMk cId="4061370330" sldId="295"/>
        </pc:sldMkLst>
        <pc:spChg chg="mod">
          <ac:chgData name="Chris Leisz" userId="a7f1f7ca846aee51" providerId="LiveId" clId="{95038A26-AB29-40B4-AFDC-D150941B2BB1}" dt="2024-01-02T19:28:39.093" v="14469" actId="21"/>
          <ac:spMkLst>
            <pc:docMk/>
            <pc:sldMk cId="4061370330" sldId="295"/>
            <ac:spMk id="2" creationId="{2A92D7D5-1053-593E-A052-22E1786B4E4E}"/>
          </ac:spMkLst>
        </pc:spChg>
        <pc:spChg chg="del">
          <ac:chgData name="Chris Leisz" userId="a7f1f7ca846aee51" providerId="LiveId" clId="{95038A26-AB29-40B4-AFDC-D150941B2BB1}" dt="2023-12-22T21:49:26.742" v="737"/>
          <ac:spMkLst>
            <pc:docMk/>
            <pc:sldMk cId="4061370330" sldId="295"/>
            <ac:spMk id="4" creationId="{2104A835-956C-C05D-E25D-CAB001E557EE}"/>
          </ac:spMkLst>
        </pc:spChg>
        <pc:spChg chg="add del mod">
          <ac:chgData name="Chris Leisz" userId="a7f1f7ca846aee51" providerId="LiveId" clId="{95038A26-AB29-40B4-AFDC-D150941B2BB1}" dt="2023-12-29T18:40:01.549" v="9699"/>
          <ac:spMkLst>
            <pc:docMk/>
            <pc:sldMk cId="4061370330" sldId="295"/>
            <ac:spMk id="5" creationId="{4024C4E4-BFFA-5FCB-E36D-3888EE9EEE0C}"/>
          </ac:spMkLst>
        </pc:spChg>
        <pc:spChg chg="add del mod">
          <ac:chgData name="Chris Leisz" userId="a7f1f7ca846aee51" providerId="LiveId" clId="{95038A26-AB29-40B4-AFDC-D150941B2BB1}" dt="2023-12-22T22:53:42.468" v="1379"/>
          <ac:spMkLst>
            <pc:docMk/>
            <pc:sldMk cId="4061370330" sldId="295"/>
            <ac:spMk id="5" creationId="{69E31675-A881-C5F7-8E87-45E48C116ED2}"/>
          </ac:spMkLst>
        </pc:spChg>
        <pc:spChg chg="add del mod">
          <ac:chgData name="Chris Leisz" userId="a7f1f7ca846aee51" providerId="LiveId" clId="{95038A26-AB29-40B4-AFDC-D150941B2BB1}" dt="2023-12-22T21:55:17.817" v="747"/>
          <ac:spMkLst>
            <pc:docMk/>
            <pc:sldMk cId="4061370330" sldId="295"/>
            <ac:spMk id="8" creationId="{4997965D-3F68-645C-E207-7662AEF9A51A}"/>
          </ac:spMkLst>
        </pc:spChg>
        <pc:spChg chg="add del mod">
          <ac:chgData name="Chris Leisz" userId="a7f1f7ca846aee51" providerId="LiveId" clId="{95038A26-AB29-40B4-AFDC-D150941B2BB1}" dt="2023-12-29T18:42:14.942" v="9702"/>
          <ac:spMkLst>
            <pc:docMk/>
            <pc:sldMk cId="4061370330" sldId="295"/>
            <ac:spMk id="9" creationId="{16BD4F09-6E8B-A6CD-FBBD-6383F804EB68}"/>
          </ac:spMkLst>
        </pc:spChg>
        <pc:spChg chg="add del mod">
          <ac:chgData name="Chris Leisz" userId="a7f1f7ca846aee51" providerId="LiveId" clId="{95038A26-AB29-40B4-AFDC-D150941B2BB1}" dt="2023-12-22T21:58:57.051" v="755"/>
          <ac:spMkLst>
            <pc:docMk/>
            <pc:sldMk cId="4061370330" sldId="295"/>
            <ac:spMk id="12" creationId="{674872D7-974F-63BC-8523-EF2192F89579}"/>
          </ac:spMkLst>
        </pc:spChg>
        <pc:spChg chg="add del mod">
          <ac:chgData name="Chris Leisz" userId="a7f1f7ca846aee51" providerId="LiveId" clId="{95038A26-AB29-40B4-AFDC-D150941B2BB1}" dt="2023-12-22T22:02:20.187" v="760"/>
          <ac:spMkLst>
            <pc:docMk/>
            <pc:sldMk cId="4061370330" sldId="295"/>
            <ac:spMk id="16" creationId="{600DC2E5-5A04-92EB-29D5-7C1CEDDD672F}"/>
          </ac:spMkLst>
        </pc:spChg>
        <pc:picChg chg="add del mod">
          <ac:chgData name="Chris Leisz" userId="a7f1f7ca846aee51" providerId="LiveId" clId="{95038A26-AB29-40B4-AFDC-D150941B2BB1}" dt="2023-12-29T18:41:56.772" v="9701" actId="478"/>
          <ac:picMkLst>
            <pc:docMk/>
            <pc:sldMk cId="4061370330" sldId="295"/>
            <ac:picMk id="6" creationId="{03790016-3BD1-DEFD-0495-7589C4092C30}"/>
          </ac:picMkLst>
        </pc:picChg>
        <pc:picChg chg="add del mod">
          <ac:chgData name="Chris Leisz" userId="a7f1f7ca846aee51" providerId="LiveId" clId="{95038A26-AB29-40B4-AFDC-D150941B2BB1}" dt="2023-12-22T21:52:44.368" v="746" actId="478"/>
          <ac:picMkLst>
            <pc:docMk/>
            <pc:sldMk cId="4061370330" sldId="295"/>
            <ac:picMk id="6" creationId="{F8331596-20A2-1CBE-46AF-B4F43CBB1851}"/>
          </ac:picMkLst>
        </pc:picChg>
        <pc:picChg chg="add del mod">
          <ac:chgData name="Chris Leisz" userId="a7f1f7ca846aee51" providerId="LiveId" clId="{95038A26-AB29-40B4-AFDC-D150941B2BB1}" dt="2023-12-29T18:39:57.993" v="9698" actId="478"/>
          <ac:picMkLst>
            <pc:docMk/>
            <pc:sldMk cId="4061370330" sldId="295"/>
            <ac:picMk id="7" creationId="{6836B0A6-A183-3A49-03C7-B4BEC3612B68}"/>
          </ac:picMkLst>
        </pc:picChg>
        <pc:picChg chg="add del mod">
          <ac:chgData name="Chris Leisz" userId="a7f1f7ca846aee51" providerId="LiveId" clId="{95038A26-AB29-40B4-AFDC-D150941B2BB1}" dt="2023-12-22T21:58:54.179" v="754" actId="478"/>
          <ac:picMkLst>
            <pc:docMk/>
            <pc:sldMk cId="4061370330" sldId="295"/>
            <ac:picMk id="10" creationId="{23870130-31B4-4826-CE59-D673588985BB}"/>
          </ac:picMkLst>
        </pc:picChg>
        <pc:picChg chg="add mod">
          <ac:chgData name="Chris Leisz" userId="a7f1f7ca846aee51" providerId="LiveId" clId="{95038A26-AB29-40B4-AFDC-D150941B2BB1}" dt="2023-12-29T19:43:29.008" v="10744" actId="1076"/>
          <ac:picMkLst>
            <pc:docMk/>
            <pc:sldMk cId="4061370330" sldId="295"/>
            <ac:picMk id="10" creationId="{F195038F-94D5-84F5-2047-526B347D456E}"/>
          </ac:picMkLst>
        </pc:picChg>
        <pc:picChg chg="add del mod">
          <ac:chgData name="Chris Leisz" userId="a7f1f7ca846aee51" providerId="LiveId" clId="{95038A26-AB29-40B4-AFDC-D150941B2BB1}" dt="2023-12-22T21:59:10.489" v="759" actId="478"/>
          <ac:picMkLst>
            <pc:docMk/>
            <pc:sldMk cId="4061370330" sldId="295"/>
            <ac:picMk id="14" creationId="{D3ABD5B7-0A2A-AF41-42A4-6FD09C545F12}"/>
          </ac:picMkLst>
        </pc:picChg>
        <pc:picChg chg="add del mod">
          <ac:chgData name="Chris Leisz" userId="a7f1f7ca846aee51" providerId="LiveId" clId="{95038A26-AB29-40B4-AFDC-D150941B2BB1}" dt="2023-12-22T22:53:38.863" v="1378" actId="478"/>
          <ac:picMkLst>
            <pc:docMk/>
            <pc:sldMk cId="4061370330" sldId="295"/>
            <ac:picMk id="18" creationId="{A0A2926C-844B-7FD9-9F62-D78117563714}"/>
          </ac:picMkLst>
        </pc:picChg>
      </pc:sldChg>
      <pc:sldChg chg="addSp delSp modSp new mod ord">
        <pc:chgData name="Chris Leisz" userId="a7f1f7ca846aee51" providerId="LiveId" clId="{95038A26-AB29-40B4-AFDC-D150941B2BB1}" dt="2024-01-03T22:23:22.661" v="18447" actId="13926"/>
        <pc:sldMkLst>
          <pc:docMk/>
          <pc:sldMk cId="795081558" sldId="296"/>
        </pc:sldMkLst>
        <pc:spChg chg="mod">
          <ac:chgData name="Chris Leisz" userId="a7f1f7ca846aee51" providerId="LiveId" clId="{95038A26-AB29-40B4-AFDC-D150941B2BB1}" dt="2023-12-27T20:31:41.177" v="7021" actId="403"/>
          <ac:spMkLst>
            <pc:docMk/>
            <pc:sldMk cId="795081558" sldId="296"/>
            <ac:spMk id="2" creationId="{3656BA11-0A3B-FF8B-4FFE-49C0F8254CCE}"/>
          </ac:spMkLst>
        </pc:spChg>
        <pc:spChg chg="mod">
          <ac:chgData name="Chris Leisz" userId="a7f1f7ca846aee51" providerId="LiveId" clId="{95038A26-AB29-40B4-AFDC-D150941B2BB1}" dt="2024-01-03T22:23:22.661" v="18447" actId="13926"/>
          <ac:spMkLst>
            <pc:docMk/>
            <pc:sldMk cId="795081558" sldId="296"/>
            <ac:spMk id="3" creationId="{029CAE71-C0FB-0106-9831-B79AC26A2E8E}"/>
          </ac:spMkLst>
        </pc:spChg>
        <pc:spChg chg="del">
          <ac:chgData name="Chris Leisz" userId="a7f1f7ca846aee51" providerId="LiveId" clId="{95038A26-AB29-40B4-AFDC-D150941B2BB1}" dt="2023-12-22T22:51:48.388" v="1370"/>
          <ac:spMkLst>
            <pc:docMk/>
            <pc:sldMk cId="795081558" sldId="296"/>
            <ac:spMk id="4" creationId="{1107EA36-C396-29C5-E61B-49FAD661B9BC}"/>
          </ac:spMkLst>
        </pc:spChg>
        <pc:spChg chg="add del mod">
          <ac:chgData name="Chris Leisz" userId="a7f1f7ca846aee51" providerId="LiveId" clId="{95038A26-AB29-40B4-AFDC-D150941B2BB1}" dt="2023-12-27T20:52:53.703" v="7257"/>
          <ac:spMkLst>
            <pc:docMk/>
            <pc:sldMk cId="795081558" sldId="296"/>
            <ac:spMk id="4" creationId="{79DCE508-4C0E-EF68-4CE6-CD4E2C55375B}"/>
          </ac:spMkLst>
        </pc:spChg>
        <pc:spChg chg="add del mod">
          <ac:chgData name="Chris Leisz" userId="a7f1f7ca846aee51" providerId="LiveId" clId="{95038A26-AB29-40B4-AFDC-D150941B2BB1}" dt="2023-12-26T20:12:22.538" v="3766"/>
          <ac:spMkLst>
            <pc:docMk/>
            <pc:sldMk cId="795081558" sldId="296"/>
            <ac:spMk id="8" creationId="{C0AA851A-29CA-D91A-DB2B-AC6FD0083746}"/>
          </ac:spMkLst>
        </pc:spChg>
        <pc:picChg chg="add mod">
          <ac:chgData name="Chris Leisz" userId="a7f1f7ca846aee51" providerId="LiveId" clId="{95038A26-AB29-40B4-AFDC-D150941B2BB1}" dt="2023-12-27T20:52:55.932" v="7258" actId="1076"/>
          <ac:picMkLst>
            <pc:docMk/>
            <pc:sldMk cId="795081558" sldId="296"/>
            <ac:picMk id="5" creationId="{B4E1B969-E35E-00BA-7BAC-53FB3A8719C7}"/>
          </ac:picMkLst>
        </pc:picChg>
        <pc:picChg chg="add del mod">
          <ac:chgData name="Chris Leisz" userId="a7f1f7ca846aee51" providerId="LiveId" clId="{95038A26-AB29-40B4-AFDC-D150941B2BB1}" dt="2023-12-22T22:52:17.755" v="1376" actId="21"/>
          <ac:picMkLst>
            <pc:docMk/>
            <pc:sldMk cId="795081558" sldId="296"/>
            <ac:picMk id="6" creationId="{893E963F-9D14-B993-381F-0AE2A30033CE}"/>
          </ac:picMkLst>
        </pc:picChg>
        <pc:picChg chg="add del mod">
          <ac:chgData name="Chris Leisz" userId="a7f1f7ca846aee51" providerId="LiveId" clId="{95038A26-AB29-40B4-AFDC-D150941B2BB1}" dt="2023-12-27T20:52:43.389" v="7255" actId="478"/>
          <ac:picMkLst>
            <pc:docMk/>
            <pc:sldMk cId="795081558" sldId="296"/>
            <ac:picMk id="2050" creationId="{369132BD-E77C-77FA-93B4-BE1464170004}"/>
          </ac:picMkLst>
        </pc:picChg>
      </pc:sldChg>
      <pc:sldChg chg="addSp delSp modSp new mod ord">
        <pc:chgData name="Chris Leisz" userId="a7f1f7ca846aee51" providerId="LiveId" clId="{95038A26-AB29-40B4-AFDC-D150941B2BB1}" dt="2024-01-03T22:22:38.281" v="18440" actId="13926"/>
        <pc:sldMkLst>
          <pc:docMk/>
          <pc:sldMk cId="2852186613" sldId="297"/>
        </pc:sldMkLst>
        <pc:spChg chg="mod">
          <ac:chgData name="Chris Leisz" userId="a7f1f7ca846aee51" providerId="LiveId" clId="{95038A26-AB29-40B4-AFDC-D150941B2BB1}" dt="2023-12-29T22:32:25.915" v="11497"/>
          <ac:spMkLst>
            <pc:docMk/>
            <pc:sldMk cId="2852186613" sldId="297"/>
            <ac:spMk id="2" creationId="{0AAF2B9B-DACA-A1C7-25D0-5F11D04C3BA0}"/>
          </ac:spMkLst>
        </pc:spChg>
        <pc:spChg chg="mod">
          <ac:chgData name="Chris Leisz" userId="a7f1f7ca846aee51" providerId="LiveId" clId="{95038A26-AB29-40B4-AFDC-D150941B2BB1}" dt="2024-01-03T22:22:38.281" v="18440" actId="13926"/>
          <ac:spMkLst>
            <pc:docMk/>
            <pc:sldMk cId="2852186613" sldId="297"/>
            <ac:spMk id="3" creationId="{5C9E34E9-6234-DD69-973D-858844FE78BB}"/>
          </ac:spMkLst>
        </pc:spChg>
        <pc:spChg chg="del">
          <ac:chgData name="Chris Leisz" userId="a7f1f7ca846aee51" providerId="LiveId" clId="{95038A26-AB29-40B4-AFDC-D150941B2BB1}" dt="2023-12-22T22:32:08.521" v="1343"/>
          <ac:spMkLst>
            <pc:docMk/>
            <pc:sldMk cId="2852186613" sldId="297"/>
            <ac:spMk id="4" creationId="{FAB472B8-2801-4BD5-45C1-F17723789761}"/>
          </ac:spMkLst>
        </pc:spChg>
        <pc:picChg chg="add mod">
          <ac:chgData name="Chris Leisz" userId="a7f1f7ca846aee51" providerId="LiveId" clId="{95038A26-AB29-40B4-AFDC-D150941B2BB1}" dt="2023-12-27T20:36:09.515" v="7043" actId="14100"/>
          <ac:picMkLst>
            <pc:docMk/>
            <pc:sldMk cId="2852186613" sldId="297"/>
            <ac:picMk id="6146" creationId="{A1B1CC43-76C7-7D74-9C9D-3887D27EE58F}"/>
          </ac:picMkLst>
        </pc:picChg>
      </pc:sldChg>
      <pc:sldChg chg="addSp delSp modSp new mod ord">
        <pc:chgData name="Chris Leisz" userId="a7f1f7ca846aee51" providerId="LiveId" clId="{95038A26-AB29-40B4-AFDC-D150941B2BB1}" dt="2024-01-03T22:22:44.975" v="18442" actId="13926"/>
        <pc:sldMkLst>
          <pc:docMk/>
          <pc:sldMk cId="1974103926" sldId="298"/>
        </pc:sldMkLst>
        <pc:spChg chg="mod">
          <ac:chgData name="Chris Leisz" userId="a7f1f7ca846aee51" providerId="LiveId" clId="{95038A26-AB29-40B4-AFDC-D150941B2BB1}" dt="2023-12-27T20:35:22.521" v="7036" actId="403"/>
          <ac:spMkLst>
            <pc:docMk/>
            <pc:sldMk cId="1974103926" sldId="298"/>
            <ac:spMk id="2" creationId="{7CF9B7CF-B084-BA8E-75C2-092670F65A6D}"/>
          </ac:spMkLst>
        </pc:spChg>
        <pc:spChg chg="mod">
          <ac:chgData name="Chris Leisz" userId="a7f1f7ca846aee51" providerId="LiveId" clId="{95038A26-AB29-40B4-AFDC-D150941B2BB1}" dt="2024-01-03T22:22:44.975" v="18442" actId="13926"/>
          <ac:spMkLst>
            <pc:docMk/>
            <pc:sldMk cId="1974103926" sldId="298"/>
            <ac:spMk id="3" creationId="{735401A5-C4E1-AA14-DF22-A58804C2D78E}"/>
          </ac:spMkLst>
        </pc:spChg>
        <pc:spChg chg="add del mod">
          <ac:chgData name="Chris Leisz" userId="a7f1f7ca846aee51" providerId="LiveId" clId="{95038A26-AB29-40B4-AFDC-D150941B2BB1}" dt="2023-12-26T19:54:14.357" v="3443"/>
          <ac:spMkLst>
            <pc:docMk/>
            <pc:sldMk cId="1974103926" sldId="298"/>
            <ac:spMk id="4" creationId="{057441DF-2D32-09D7-30CB-E70826DB4BCF}"/>
          </ac:spMkLst>
        </pc:spChg>
        <pc:spChg chg="del">
          <ac:chgData name="Chris Leisz" userId="a7f1f7ca846aee51" providerId="LiveId" clId="{95038A26-AB29-40B4-AFDC-D150941B2BB1}" dt="2023-12-22T22:33:37.239" v="1351"/>
          <ac:spMkLst>
            <pc:docMk/>
            <pc:sldMk cId="1974103926" sldId="298"/>
            <ac:spMk id="4" creationId="{63997DFB-466C-746C-5708-34DA02370E9D}"/>
          </ac:spMkLst>
        </pc:spChg>
        <pc:picChg chg="add mod">
          <ac:chgData name="Chris Leisz" userId="a7f1f7ca846aee51" providerId="LiveId" clId="{95038A26-AB29-40B4-AFDC-D150941B2BB1}" dt="2023-12-29T22:34:35.558" v="11514" actId="1076"/>
          <ac:picMkLst>
            <pc:docMk/>
            <pc:sldMk cId="1974103926" sldId="298"/>
            <ac:picMk id="5" creationId="{FBCAFB4B-9FD3-AE31-5250-B45738385EB1}"/>
          </ac:picMkLst>
        </pc:picChg>
        <pc:picChg chg="add del mod">
          <ac:chgData name="Chris Leisz" userId="a7f1f7ca846aee51" providerId="LiveId" clId="{95038A26-AB29-40B4-AFDC-D150941B2BB1}" dt="2023-12-26T19:54:11.818" v="3442" actId="21"/>
          <ac:picMkLst>
            <pc:docMk/>
            <pc:sldMk cId="1974103926" sldId="298"/>
            <ac:picMk id="1026" creationId="{4E674291-9929-146B-EFBF-7111D7FD509F}"/>
          </ac:picMkLst>
        </pc:picChg>
        <pc:picChg chg="add del mod">
          <ac:chgData name="Chris Leisz" userId="a7f1f7ca846aee51" providerId="LiveId" clId="{95038A26-AB29-40B4-AFDC-D150941B2BB1}" dt="2023-12-26T19:53:35.216" v="3438" actId="21"/>
          <ac:picMkLst>
            <pc:docMk/>
            <pc:sldMk cId="1974103926" sldId="298"/>
            <ac:picMk id="7170" creationId="{2945D8E7-D672-A719-B1ED-5DC7114B1E70}"/>
          </ac:picMkLst>
        </pc:picChg>
      </pc:sldChg>
      <pc:sldChg chg="addSp delSp modSp new mod ord">
        <pc:chgData name="Chris Leisz" userId="a7f1f7ca846aee51" providerId="LiveId" clId="{95038A26-AB29-40B4-AFDC-D150941B2BB1}" dt="2023-12-29T22:52:13.520" v="11634" actId="113"/>
        <pc:sldMkLst>
          <pc:docMk/>
          <pc:sldMk cId="15918235" sldId="299"/>
        </pc:sldMkLst>
        <pc:spChg chg="mod">
          <ac:chgData name="Chris Leisz" userId="a7f1f7ca846aee51" providerId="LiveId" clId="{95038A26-AB29-40B4-AFDC-D150941B2BB1}" dt="2023-12-27T22:03:43.018" v="7658" actId="403"/>
          <ac:spMkLst>
            <pc:docMk/>
            <pc:sldMk cId="15918235" sldId="299"/>
            <ac:spMk id="2" creationId="{BB839C9F-39CB-1E37-D8E3-BD6B83ED3104}"/>
          </ac:spMkLst>
        </pc:spChg>
        <pc:spChg chg="mod">
          <ac:chgData name="Chris Leisz" userId="a7f1f7ca846aee51" providerId="LiveId" clId="{95038A26-AB29-40B4-AFDC-D150941B2BB1}" dt="2023-12-29T22:52:13.520" v="11634" actId="113"/>
          <ac:spMkLst>
            <pc:docMk/>
            <pc:sldMk cId="15918235" sldId="299"/>
            <ac:spMk id="3" creationId="{34716130-6427-AC97-EF5B-CB1ABE15C94E}"/>
          </ac:spMkLst>
        </pc:spChg>
        <pc:spChg chg="del">
          <ac:chgData name="Chris Leisz" userId="a7f1f7ca846aee51" providerId="LiveId" clId="{95038A26-AB29-40B4-AFDC-D150941B2BB1}" dt="2023-12-22T22:39:07.236" v="1357"/>
          <ac:spMkLst>
            <pc:docMk/>
            <pc:sldMk cId="15918235" sldId="299"/>
            <ac:spMk id="4" creationId="{10739F3C-B056-BCEE-627B-8D3AD596FF23}"/>
          </ac:spMkLst>
        </pc:spChg>
        <pc:spChg chg="add del mod">
          <ac:chgData name="Chris Leisz" userId="a7f1f7ca846aee51" providerId="LiveId" clId="{95038A26-AB29-40B4-AFDC-D150941B2BB1}" dt="2023-12-27T20:53:05.641" v="7260"/>
          <ac:spMkLst>
            <pc:docMk/>
            <pc:sldMk cId="15918235" sldId="299"/>
            <ac:spMk id="4" creationId="{DA4CE779-1D15-7330-12B3-C081E12D7B5F}"/>
          </ac:spMkLst>
        </pc:spChg>
        <pc:picChg chg="add mod">
          <ac:chgData name="Chris Leisz" userId="a7f1f7ca846aee51" providerId="LiveId" clId="{95038A26-AB29-40B4-AFDC-D150941B2BB1}" dt="2023-12-27T20:53:05.641" v="7260"/>
          <ac:picMkLst>
            <pc:docMk/>
            <pc:sldMk cId="15918235" sldId="299"/>
            <ac:picMk id="5" creationId="{6B846D67-97B6-F10B-B8F8-C8A5B6654373}"/>
          </ac:picMkLst>
        </pc:picChg>
        <pc:picChg chg="add del mod">
          <ac:chgData name="Chris Leisz" userId="a7f1f7ca846aee51" providerId="LiveId" clId="{95038A26-AB29-40B4-AFDC-D150941B2BB1}" dt="2023-12-27T20:52:47.243" v="7256" actId="21"/>
          <ac:picMkLst>
            <pc:docMk/>
            <pc:sldMk cId="15918235" sldId="299"/>
            <ac:picMk id="8194" creationId="{68347F20-9D0C-9F01-F174-E6971458D4CD}"/>
          </ac:picMkLst>
        </pc:picChg>
      </pc:sldChg>
      <pc:sldChg chg="addSp delSp modSp new mod">
        <pc:chgData name="Chris Leisz" userId="a7f1f7ca846aee51" providerId="LiveId" clId="{95038A26-AB29-40B4-AFDC-D150941B2BB1}" dt="2024-01-03T17:38:17.849" v="17954" actId="120"/>
        <pc:sldMkLst>
          <pc:docMk/>
          <pc:sldMk cId="253902163" sldId="300"/>
        </pc:sldMkLst>
        <pc:spChg chg="mod">
          <ac:chgData name="Chris Leisz" userId="a7f1f7ca846aee51" providerId="LiveId" clId="{95038A26-AB29-40B4-AFDC-D150941B2BB1}" dt="2024-01-03T17:38:17.849" v="17954" actId="120"/>
          <ac:spMkLst>
            <pc:docMk/>
            <pc:sldMk cId="253902163" sldId="300"/>
            <ac:spMk id="2" creationId="{BA5A1A6C-CBB7-3AEA-7C8C-CD50AE903504}"/>
          </ac:spMkLst>
        </pc:spChg>
        <pc:spChg chg="mod">
          <ac:chgData name="Chris Leisz" userId="a7f1f7ca846aee51" providerId="LiveId" clId="{95038A26-AB29-40B4-AFDC-D150941B2BB1}" dt="2024-01-03T17:38:10.549" v="17953" actId="20577"/>
          <ac:spMkLst>
            <pc:docMk/>
            <pc:sldMk cId="253902163" sldId="300"/>
            <ac:spMk id="3" creationId="{04B565EC-2322-ACE3-DE5D-842C73C5E5CB}"/>
          </ac:spMkLst>
        </pc:spChg>
        <pc:spChg chg="del">
          <ac:chgData name="Chris Leisz" userId="a7f1f7ca846aee51" providerId="LiveId" clId="{95038A26-AB29-40B4-AFDC-D150941B2BB1}" dt="2023-12-26T19:53:41.016" v="3439"/>
          <ac:spMkLst>
            <pc:docMk/>
            <pc:sldMk cId="253902163" sldId="300"/>
            <ac:spMk id="4" creationId="{32472AE4-657D-CECF-DD8A-B7DB1D12F532}"/>
          </ac:spMkLst>
        </pc:spChg>
        <pc:picChg chg="add mod">
          <ac:chgData name="Chris Leisz" userId="a7f1f7ca846aee51" providerId="LiveId" clId="{95038A26-AB29-40B4-AFDC-D150941B2BB1}" dt="2024-01-02T22:14:45.618" v="15975" actId="1076"/>
          <ac:picMkLst>
            <pc:docMk/>
            <pc:sldMk cId="253902163" sldId="300"/>
            <ac:picMk id="5" creationId="{8C51124D-1F1B-60D1-AC38-946DEC4A9250}"/>
          </ac:picMkLst>
        </pc:picChg>
      </pc:sldChg>
      <pc:sldChg chg="addSp delSp modSp new del">
        <pc:chgData name="Chris Leisz" userId="a7f1f7ca846aee51" providerId="LiveId" clId="{95038A26-AB29-40B4-AFDC-D150941B2BB1}" dt="2024-01-02T22:15:20.615" v="15978" actId="47"/>
        <pc:sldMkLst>
          <pc:docMk/>
          <pc:sldMk cId="843625796" sldId="301"/>
        </pc:sldMkLst>
        <pc:spChg chg="del">
          <ac:chgData name="Chris Leisz" userId="a7f1f7ca846aee51" providerId="LiveId" clId="{95038A26-AB29-40B4-AFDC-D150941B2BB1}" dt="2023-12-22T22:40:57.333" v="1364"/>
          <ac:spMkLst>
            <pc:docMk/>
            <pc:sldMk cId="843625796" sldId="301"/>
            <ac:spMk id="4" creationId="{6A20A1E4-8AE2-0671-5160-BA5ADB435D46}"/>
          </ac:spMkLst>
        </pc:spChg>
        <pc:picChg chg="add mod">
          <ac:chgData name="Chris Leisz" userId="a7f1f7ca846aee51" providerId="LiveId" clId="{95038A26-AB29-40B4-AFDC-D150941B2BB1}" dt="2023-12-22T22:41:03.180" v="1367" actId="14100"/>
          <ac:picMkLst>
            <pc:docMk/>
            <pc:sldMk cId="843625796" sldId="301"/>
            <ac:picMk id="9218" creationId="{46B5F6DE-11CA-AC55-801D-8B086DBCD859}"/>
          </ac:picMkLst>
        </pc:picChg>
      </pc:sldChg>
      <pc:sldChg chg="addSp delSp modSp new del">
        <pc:chgData name="Chris Leisz" userId="a7f1f7ca846aee51" providerId="LiveId" clId="{95038A26-AB29-40B4-AFDC-D150941B2BB1}" dt="2024-01-02T22:15:22.897" v="15979" actId="47"/>
        <pc:sldMkLst>
          <pc:docMk/>
          <pc:sldMk cId="2888220167" sldId="302"/>
        </pc:sldMkLst>
        <pc:spChg chg="del">
          <ac:chgData name="Chris Leisz" userId="a7f1f7ca846aee51" providerId="LiveId" clId="{95038A26-AB29-40B4-AFDC-D150941B2BB1}" dt="2023-12-22T22:44:45.893" v="1369"/>
          <ac:spMkLst>
            <pc:docMk/>
            <pc:sldMk cId="2888220167" sldId="302"/>
            <ac:spMk id="4" creationId="{21D840FB-DC6C-572B-0425-1BF8012935AD}"/>
          </ac:spMkLst>
        </pc:spChg>
        <pc:picChg chg="add mod">
          <ac:chgData name="Chris Leisz" userId="a7f1f7ca846aee51" providerId="LiveId" clId="{95038A26-AB29-40B4-AFDC-D150941B2BB1}" dt="2023-12-22T22:44:45.893" v="1369"/>
          <ac:picMkLst>
            <pc:docMk/>
            <pc:sldMk cId="2888220167" sldId="302"/>
            <ac:picMk id="10242" creationId="{1110107F-F68B-0953-2262-95E0BE626822}"/>
          </ac:picMkLst>
        </pc:picChg>
      </pc:sldChg>
      <pc:sldChg chg="addSp delSp modSp new mod ord">
        <pc:chgData name="Chris Leisz" userId="a7f1f7ca846aee51" providerId="LiveId" clId="{95038A26-AB29-40B4-AFDC-D150941B2BB1}" dt="2024-01-03T18:19:09.057" v="18019" actId="20577"/>
        <pc:sldMkLst>
          <pc:docMk/>
          <pc:sldMk cId="2202374545" sldId="303"/>
        </pc:sldMkLst>
        <pc:spChg chg="mod">
          <ac:chgData name="Chris Leisz" userId="a7f1f7ca846aee51" providerId="LiveId" clId="{95038A26-AB29-40B4-AFDC-D150941B2BB1}" dt="2024-01-02T18:43:43.781" v="14391"/>
          <ac:spMkLst>
            <pc:docMk/>
            <pc:sldMk cId="2202374545" sldId="303"/>
            <ac:spMk id="2" creationId="{D9B88E21-EB1D-D55C-45F5-2C515F3BBF03}"/>
          </ac:spMkLst>
        </pc:spChg>
        <pc:spChg chg="mod">
          <ac:chgData name="Chris Leisz" userId="a7f1f7ca846aee51" providerId="LiveId" clId="{95038A26-AB29-40B4-AFDC-D150941B2BB1}" dt="2024-01-03T18:19:09.057" v="18019" actId="20577"/>
          <ac:spMkLst>
            <pc:docMk/>
            <pc:sldMk cId="2202374545" sldId="303"/>
            <ac:spMk id="3" creationId="{7CA26262-5915-20D9-DD2D-D6968BD322D8}"/>
          </ac:spMkLst>
        </pc:spChg>
        <pc:spChg chg="del">
          <ac:chgData name="Chris Leisz" userId="a7f1f7ca846aee51" providerId="LiveId" clId="{95038A26-AB29-40B4-AFDC-D150941B2BB1}" dt="2023-12-23T21:10:34.805" v="1391"/>
          <ac:spMkLst>
            <pc:docMk/>
            <pc:sldMk cId="2202374545" sldId="303"/>
            <ac:spMk id="4" creationId="{4BD65650-F64E-6177-F45D-B405CF4FAA5B}"/>
          </ac:spMkLst>
        </pc:spChg>
        <pc:spChg chg="add del mod">
          <ac:chgData name="Chris Leisz" userId="a7f1f7ca846aee51" providerId="LiveId" clId="{95038A26-AB29-40B4-AFDC-D150941B2BB1}" dt="2023-12-29T18:39:46.062" v="9694"/>
          <ac:spMkLst>
            <pc:docMk/>
            <pc:sldMk cId="2202374545" sldId="303"/>
            <ac:spMk id="4" creationId="{8F504059-1611-2D29-AB1B-BCD31FC61C0E}"/>
          </ac:spMkLst>
        </pc:spChg>
        <pc:spChg chg="add del mod">
          <ac:chgData name="Chris Leisz" userId="a7f1f7ca846aee51" providerId="LiveId" clId="{95038A26-AB29-40B4-AFDC-D150941B2BB1}" dt="2023-12-23T21:18:43.221" v="1722"/>
          <ac:spMkLst>
            <pc:docMk/>
            <pc:sldMk cId="2202374545" sldId="303"/>
            <ac:spMk id="7" creationId="{11337786-57D6-426D-DA52-EC5F0ED7846C}"/>
          </ac:spMkLst>
        </pc:spChg>
        <pc:spChg chg="add del mod">
          <ac:chgData name="Chris Leisz" userId="a7f1f7ca846aee51" providerId="LiveId" clId="{95038A26-AB29-40B4-AFDC-D150941B2BB1}" dt="2023-12-29T19:13:53.604" v="10278"/>
          <ac:spMkLst>
            <pc:docMk/>
            <pc:sldMk cId="2202374545" sldId="303"/>
            <ac:spMk id="8" creationId="{7813E675-B53D-034A-E689-C05A4D335E6D}"/>
          </ac:spMkLst>
        </pc:spChg>
        <pc:spChg chg="add del mod">
          <ac:chgData name="Chris Leisz" userId="a7f1f7ca846aee51" providerId="LiveId" clId="{95038A26-AB29-40B4-AFDC-D150941B2BB1}" dt="2023-12-23T21:20:31.149" v="1728"/>
          <ac:spMkLst>
            <pc:docMk/>
            <pc:sldMk cId="2202374545" sldId="303"/>
            <ac:spMk id="8" creationId="{C435BC9E-5CD1-7E67-8602-23E9C2FB109E}"/>
          </ac:spMkLst>
        </pc:spChg>
        <pc:spChg chg="add del mod">
          <ac:chgData name="Chris Leisz" userId="a7f1f7ca846aee51" providerId="LiveId" clId="{95038A26-AB29-40B4-AFDC-D150941B2BB1}" dt="2023-12-29T19:14:50.275" v="10282"/>
          <ac:spMkLst>
            <pc:docMk/>
            <pc:sldMk cId="2202374545" sldId="303"/>
            <ac:spMk id="12" creationId="{D4F23E66-68D0-3F84-0D73-2D77BA90F62F}"/>
          </ac:spMkLst>
        </pc:spChg>
        <pc:picChg chg="add del mod">
          <ac:chgData name="Chris Leisz" userId="a7f1f7ca846aee51" providerId="LiveId" clId="{95038A26-AB29-40B4-AFDC-D150941B2BB1}" dt="2023-12-23T21:18:39.745" v="1721" actId="478"/>
          <ac:picMkLst>
            <pc:docMk/>
            <pc:sldMk cId="2202374545" sldId="303"/>
            <ac:picMk id="5" creationId="{76FCEF2A-2903-8049-7902-8EB69F71A8BA}"/>
          </ac:picMkLst>
        </pc:picChg>
        <pc:picChg chg="add del mod">
          <ac:chgData name="Chris Leisz" userId="a7f1f7ca846aee51" providerId="LiveId" clId="{95038A26-AB29-40B4-AFDC-D150941B2BB1}" dt="2023-12-29T18:39:52.564" v="9697" actId="21"/>
          <ac:picMkLst>
            <pc:docMk/>
            <pc:sldMk cId="2202374545" sldId="303"/>
            <ac:picMk id="6" creationId="{5995F142-2080-2BE8-710C-B345FB96C943}"/>
          </ac:picMkLst>
        </pc:picChg>
        <pc:picChg chg="add del mod">
          <ac:chgData name="Chris Leisz" userId="a7f1f7ca846aee51" providerId="LiveId" clId="{95038A26-AB29-40B4-AFDC-D150941B2BB1}" dt="2023-12-29T19:14:47.141" v="10281" actId="478"/>
          <ac:picMkLst>
            <pc:docMk/>
            <pc:sldMk cId="2202374545" sldId="303"/>
            <ac:picMk id="10" creationId="{D60874F1-5A95-8B01-3FCD-070C18A97B22}"/>
          </ac:picMkLst>
        </pc:picChg>
        <pc:picChg chg="add mod">
          <ac:chgData name="Chris Leisz" userId="a7f1f7ca846aee51" providerId="LiveId" clId="{95038A26-AB29-40B4-AFDC-D150941B2BB1}" dt="2023-12-29T19:15:09.995" v="10288" actId="1076"/>
          <ac:picMkLst>
            <pc:docMk/>
            <pc:sldMk cId="2202374545" sldId="303"/>
            <ac:picMk id="14" creationId="{6A7BCD37-CA96-F064-F279-5672C5C6F0A6}"/>
          </ac:picMkLst>
        </pc:picChg>
        <pc:picChg chg="add del mod">
          <ac:chgData name="Chris Leisz" userId="a7f1f7ca846aee51" providerId="LiveId" clId="{95038A26-AB29-40B4-AFDC-D150941B2BB1}" dt="2023-12-23T21:20:28.232" v="1727" actId="478"/>
          <ac:picMkLst>
            <pc:docMk/>
            <pc:sldMk cId="2202374545" sldId="303"/>
            <ac:picMk id="2050" creationId="{A2B3E99E-408F-4E9F-E811-F74F688727C4}"/>
          </ac:picMkLst>
        </pc:picChg>
        <pc:picChg chg="add del mod">
          <ac:chgData name="Chris Leisz" userId="a7f1f7ca846aee51" providerId="LiveId" clId="{95038A26-AB29-40B4-AFDC-D150941B2BB1}" dt="2023-12-29T18:32:31.511" v="9564" actId="21"/>
          <ac:picMkLst>
            <pc:docMk/>
            <pc:sldMk cId="2202374545" sldId="303"/>
            <ac:picMk id="2052" creationId="{F133A4FB-0209-3D80-1EBC-D06F50B07160}"/>
          </ac:picMkLst>
        </pc:picChg>
      </pc:sldChg>
      <pc:sldChg chg="addSp delSp modSp new mod">
        <pc:chgData name="Chris Leisz" userId="a7f1f7ca846aee51" providerId="LiveId" clId="{95038A26-AB29-40B4-AFDC-D150941B2BB1}" dt="2024-01-03T16:32:23.787" v="16647" actId="14100"/>
        <pc:sldMkLst>
          <pc:docMk/>
          <pc:sldMk cId="2258508547" sldId="304"/>
        </pc:sldMkLst>
        <pc:spChg chg="mod">
          <ac:chgData name="Chris Leisz" userId="a7f1f7ca846aee51" providerId="LiveId" clId="{95038A26-AB29-40B4-AFDC-D150941B2BB1}" dt="2024-01-03T16:28:15.103" v="16644" actId="14100"/>
          <ac:spMkLst>
            <pc:docMk/>
            <pc:sldMk cId="2258508547" sldId="304"/>
            <ac:spMk id="2" creationId="{2DA69FD8-816A-FFF2-EBA2-2C5010448BE0}"/>
          </ac:spMkLst>
        </pc:spChg>
        <pc:spChg chg="mod">
          <ac:chgData name="Chris Leisz" userId="a7f1f7ca846aee51" providerId="LiveId" clId="{95038A26-AB29-40B4-AFDC-D150941B2BB1}" dt="2024-01-03T16:28:08.030" v="16642" actId="27636"/>
          <ac:spMkLst>
            <pc:docMk/>
            <pc:sldMk cId="2258508547" sldId="304"/>
            <ac:spMk id="3" creationId="{262C320E-9910-62C7-BC59-CB102F9D53E7}"/>
          </ac:spMkLst>
        </pc:spChg>
        <pc:spChg chg="del">
          <ac:chgData name="Chris Leisz" userId="a7f1f7ca846aee51" providerId="LiveId" clId="{95038A26-AB29-40B4-AFDC-D150941B2BB1}" dt="2023-12-23T21:25:29.492" v="1785"/>
          <ac:spMkLst>
            <pc:docMk/>
            <pc:sldMk cId="2258508547" sldId="304"/>
            <ac:spMk id="4" creationId="{F44914E5-4B2E-FB74-CA17-D25FAB13BE05}"/>
          </ac:spMkLst>
        </pc:spChg>
        <pc:picChg chg="add mod">
          <ac:chgData name="Chris Leisz" userId="a7f1f7ca846aee51" providerId="LiveId" clId="{95038A26-AB29-40B4-AFDC-D150941B2BB1}" dt="2024-01-03T16:32:23.787" v="16647" actId="14100"/>
          <ac:picMkLst>
            <pc:docMk/>
            <pc:sldMk cId="2258508547" sldId="304"/>
            <ac:picMk id="5" creationId="{997FF9D8-6683-2FF2-ECF8-42435049EC63}"/>
          </ac:picMkLst>
        </pc:picChg>
      </pc:sldChg>
      <pc:sldChg chg="modSp new mod">
        <pc:chgData name="Chris Leisz" userId="a7f1f7ca846aee51" providerId="LiveId" clId="{95038A26-AB29-40B4-AFDC-D150941B2BB1}" dt="2024-01-03T22:17:48.293" v="18424" actId="14100"/>
        <pc:sldMkLst>
          <pc:docMk/>
          <pc:sldMk cId="1395474857" sldId="305"/>
        </pc:sldMkLst>
        <pc:spChg chg="mod">
          <ac:chgData name="Chris Leisz" userId="a7f1f7ca846aee51" providerId="LiveId" clId="{95038A26-AB29-40B4-AFDC-D150941B2BB1}" dt="2023-12-29T20:22:17.666" v="11109" actId="113"/>
          <ac:spMkLst>
            <pc:docMk/>
            <pc:sldMk cId="1395474857" sldId="305"/>
            <ac:spMk id="2" creationId="{AD1013A3-3AE7-63B2-F0CD-20C90CBD3CF8}"/>
          </ac:spMkLst>
        </pc:spChg>
        <pc:spChg chg="mod">
          <ac:chgData name="Chris Leisz" userId="a7f1f7ca846aee51" providerId="LiveId" clId="{95038A26-AB29-40B4-AFDC-D150941B2BB1}" dt="2024-01-03T22:17:48.293" v="18424" actId="14100"/>
          <ac:spMkLst>
            <pc:docMk/>
            <pc:sldMk cId="1395474857" sldId="305"/>
            <ac:spMk id="3" creationId="{924C7990-83C3-99C5-A19E-9A7160D6E4C6}"/>
          </ac:spMkLst>
        </pc:spChg>
        <pc:spChg chg="mod">
          <ac:chgData name="Chris Leisz" userId="a7f1f7ca846aee51" providerId="LiveId" clId="{95038A26-AB29-40B4-AFDC-D150941B2BB1}" dt="2024-01-03T16:49:32.668" v="16987" actId="113"/>
          <ac:spMkLst>
            <pc:docMk/>
            <pc:sldMk cId="1395474857" sldId="305"/>
            <ac:spMk id="4" creationId="{48E67DDE-E45B-46A7-1F70-ADDD9B78D4D9}"/>
          </ac:spMkLst>
        </pc:spChg>
      </pc:sldChg>
      <pc:sldChg chg="modSp new mod">
        <pc:chgData name="Chris Leisz" userId="a7f1f7ca846aee51" providerId="LiveId" clId="{95038A26-AB29-40B4-AFDC-D150941B2BB1}" dt="2024-01-02T21:26:31.122" v="15655" actId="403"/>
        <pc:sldMkLst>
          <pc:docMk/>
          <pc:sldMk cId="1977380010" sldId="306"/>
        </pc:sldMkLst>
        <pc:spChg chg="mod">
          <ac:chgData name="Chris Leisz" userId="a7f1f7ca846aee51" providerId="LiveId" clId="{95038A26-AB29-40B4-AFDC-D150941B2BB1}" dt="2023-12-28T20:59:35.280" v="8669" actId="113"/>
          <ac:spMkLst>
            <pc:docMk/>
            <pc:sldMk cId="1977380010" sldId="306"/>
            <ac:spMk id="2" creationId="{5677C3A6-63C0-0ACB-6D94-A6367C992596}"/>
          </ac:spMkLst>
        </pc:spChg>
        <pc:spChg chg="mod">
          <ac:chgData name="Chris Leisz" userId="a7f1f7ca846aee51" providerId="LiveId" clId="{95038A26-AB29-40B4-AFDC-D150941B2BB1}" dt="2024-01-02T21:26:31.122" v="15655" actId="403"/>
          <ac:spMkLst>
            <pc:docMk/>
            <pc:sldMk cId="1977380010" sldId="306"/>
            <ac:spMk id="3" creationId="{F88054D6-3C29-F93D-E805-FDA4B67FBADF}"/>
          </ac:spMkLst>
        </pc:spChg>
      </pc:sldChg>
      <pc:sldChg chg="addSp delSp modSp new mod">
        <pc:chgData name="Chris Leisz" userId="a7f1f7ca846aee51" providerId="LiveId" clId="{95038A26-AB29-40B4-AFDC-D150941B2BB1}" dt="2024-01-03T18:37:33.082" v="18048" actId="20577"/>
        <pc:sldMkLst>
          <pc:docMk/>
          <pc:sldMk cId="2013518949" sldId="307"/>
        </pc:sldMkLst>
        <pc:spChg chg="mod">
          <ac:chgData name="Chris Leisz" userId="a7f1f7ca846aee51" providerId="LiveId" clId="{95038A26-AB29-40B4-AFDC-D150941B2BB1}" dt="2024-01-03T17:07:48.295" v="17314" actId="20577"/>
          <ac:spMkLst>
            <pc:docMk/>
            <pc:sldMk cId="2013518949" sldId="307"/>
            <ac:spMk id="2" creationId="{AFBEDA24-5A09-BBBC-CC78-8CE52279873D}"/>
          </ac:spMkLst>
        </pc:spChg>
        <pc:spChg chg="mod">
          <ac:chgData name="Chris Leisz" userId="a7f1f7ca846aee51" providerId="LiveId" clId="{95038A26-AB29-40B4-AFDC-D150941B2BB1}" dt="2024-01-03T18:37:33.082" v="18048" actId="20577"/>
          <ac:spMkLst>
            <pc:docMk/>
            <pc:sldMk cId="2013518949" sldId="307"/>
            <ac:spMk id="3" creationId="{727BE4CB-324D-E8C7-9F7E-F5FB1BD9BF61}"/>
          </ac:spMkLst>
        </pc:spChg>
        <pc:spChg chg="del mod">
          <ac:chgData name="Chris Leisz" userId="a7f1f7ca846aee51" providerId="LiveId" clId="{95038A26-AB29-40B4-AFDC-D150941B2BB1}" dt="2023-12-29T19:57:58.555" v="10886"/>
          <ac:spMkLst>
            <pc:docMk/>
            <pc:sldMk cId="2013518949" sldId="307"/>
            <ac:spMk id="4" creationId="{2DBF8FB9-6788-3E68-AA01-EB99E8500B13}"/>
          </ac:spMkLst>
        </pc:spChg>
        <pc:picChg chg="add mod">
          <ac:chgData name="Chris Leisz" userId="a7f1f7ca846aee51" providerId="LiveId" clId="{95038A26-AB29-40B4-AFDC-D150941B2BB1}" dt="2023-12-29T19:58:08.456" v="10890" actId="1076"/>
          <ac:picMkLst>
            <pc:docMk/>
            <pc:sldMk cId="2013518949" sldId="307"/>
            <ac:picMk id="1026" creationId="{C413D656-0150-18E9-49C1-5EFD3FD34B25}"/>
          </ac:picMkLst>
        </pc:picChg>
      </pc:sldChg>
      <pc:sldChg chg="addSp delSp modSp new del mod">
        <pc:chgData name="Chris Leisz" userId="a7f1f7ca846aee51" providerId="LiveId" clId="{95038A26-AB29-40B4-AFDC-D150941B2BB1}" dt="2024-01-01T22:54:53.428" v="14276" actId="2696"/>
        <pc:sldMkLst>
          <pc:docMk/>
          <pc:sldMk cId="1478267683" sldId="308"/>
        </pc:sldMkLst>
        <pc:spChg chg="mod">
          <ac:chgData name="Chris Leisz" userId="a7f1f7ca846aee51" providerId="LiveId" clId="{95038A26-AB29-40B4-AFDC-D150941B2BB1}" dt="2023-12-30T22:00:53.011" v="13646" actId="14100"/>
          <ac:spMkLst>
            <pc:docMk/>
            <pc:sldMk cId="1478267683" sldId="308"/>
            <ac:spMk id="2" creationId="{6EA1ADA3-24D7-1A33-810A-A979B47113AE}"/>
          </ac:spMkLst>
        </pc:spChg>
        <pc:spChg chg="del">
          <ac:chgData name="Chris Leisz" userId="a7f1f7ca846aee51" providerId="LiveId" clId="{95038A26-AB29-40B4-AFDC-D150941B2BB1}" dt="2023-12-30T21:37:36.885" v="13497"/>
          <ac:spMkLst>
            <pc:docMk/>
            <pc:sldMk cId="1478267683" sldId="308"/>
            <ac:spMk id="3" creationId="{5A8D7F91-2D0E-8B29-4B91-D423A2C3440E}"/>
          </ac:spMkLst>
        </pc:spChg>
        <pc:spChg chg="del">
          <ac:chgData name="Chris Leisz" userId="a7f1f7ca846aee51" providerId="LiveId" clId="{95038A26-AB29-40B4-AFDC-D150941B2BB1}" dt="2023-12-26T21:09:23.513" v="5227"/>
          <ac:spMkLst>
            <pc:docMk/>
            <pc:sldMk cId="1478267683" sldId="308"/>
            <ac:spMk id="4" creationId="{AA8C594C-02C8-4230-1FAF-B6C5455CD88A}"/>
          </ac:spMkLst>
        </pc:spChg>
        <pc:spChg chg="add del mod">
          <ac:chgData name="Chris Leisz" userId="a7f1f7ca846aee51" providerId="LiveId" clId="{95038A26-AB29-40B4-AFDC-D150941B2BB1}" dt="2023-12-30T21:35:47.533" v="13496"/>
          <ac:spMkLst>
            <pc:docMk/>
            <pc:sldMk cId="1478267683" sldId="308"/>
            <ac:spMk id="6" creationId="{B9114D04-6517-89E2-A618-3F2581C5130F}"/>
          </ac:spMkLst>
        </pc:spChg>
        <pc:spChg chg="add del mod">
          <ac:chgData name="Chris Leisz" userId="a7f1f7ca846aee51" providerId="LiveId" clId="{95038A26-AB29-40B4-AFDC-D150941B2BB1}" dt="2023-12-30T21:46:16.158" v="13534"/>
          <ac:spMkLst>
            <pc:docMk/>
            <pc:sldMk cId="1478267683" sldId="308"/>
            <ac:spMk id="7" creationId="{10E1CA43-A872-F353-5401-A6B6166A7FD3}"/>
          </ac:spMkLst>
        </pc:spChg>
        <pc:spChg chg="add del mod">
          <ac:chgData name="Chris Leisz" userId="a7f1f7ca846aee51" providerId="LiveId" clId="{95038A26-AB29-40B4-AFDC-D150941B2BB1}" dt="2023-12-30T21:57:58.318" v="13546"/>
          <ac:spMkLst>
            <pc:docMk/>
            <pc:sldMk cId="1478267683" sldId="308"/>
            <ac:spMk id="9" creationId="{78DC9374-0D89-4965-5720-25FCB7BDD791}"/>
          </ac:spMkLst>
        </pc:spChg>
        <pc:spChg chg="add del mod">
          <ac:chgData name="Chris Leisz" userId="a7f1f7ca846aee51" providerId="LiveId" clId="{95038A26-AB29-40B4-AFDC-D150941B2BB1}" dt="2023-12-30T21:57:11.761" v="13543"/>
          <ac:spMkLst>
            <pc:docMk/>
            <pc:sldMk cId="1478267683" sldId="308"/>
            <ac:spMk id="11" creationId="{FEC1868B-DDF3-ECE8-8424-E0A7444240E7}"/>
          </ac:spMkLst>
        </pc:spChg>
        <pc:picChg chg="add del mod">
          <ac:chgData name="Chris Leisz" userId="a7f1f7ca846aee51" providerId="LiveId" clId="{95038A26-AB29-40B4-AFDC-D150941B2BB1}" dt="2023-12-30T21:27:28.136" v="13494" actId="21"/>
          <ac:picMkLst>
            <pc:docMk/>
            <pc:sldMk cId="1478267683" sldId="308"/>
            <ac:picMk id="5" creationId="{30983D0D-BDCA-E92C-A809-0F1E789DB95E}"/>
          </ac:picMkLst>
        </pc:picChg>
        <pc:picChg chg="add del mod">
          <ac:chgData name="Chris Leisz" userId="a7f1f7ca846aee51" providerId="LiveId" clId="{95038A26-AB29-40B4-AFDC-D150941B2BB1}" dt="2023-12-30T21:57:07.628" v="13542" actId="478"/>
          <ac:picMkLst>
            <pc:docMk/>
            <pc:sldMk cId="1478267683" sldId="308"/>
            <ac:picMk id="8" creationId="{ADD629E4-136B-13F6-A6CF-CEEBC7D4F8E4}"/>
          </ac:picMkLst>
        </pc:picChg>
        <pc:picChg chg="add mod">
          <ac:chgData name="Chris Leisz" userId="a7f1f7ca846aee51" providerId="LiveId" clId="{95038A26-AB29-40B4-AFDC-D150941B2BB1}" dt="2023-12-30T22:03:17.273" v="13716" actId="14100"/>
          <ac:picMkLst>
            <pc:docMk/>
            <pc:sldMk cId="1478267683" sldId="308"/>
            <ac:picMk id="13" creationId="{53B0A3C6-FEC5-E475-64ED-567F301FC79B}"/>
          </ac:picMkLst>
        </pc:picChg>
        <pc:picChg chg="add mod">
          <ac:chgData name="Chris Leisz" userId="a7f1f7ca846aee51" providerId="LiveId" clId="{95038A26-AB29-40B4-AFDC-D150941B2BB1}" dt="2023-12-30T22:03:21.600" v="13717" actId="14100"/>
          <ac:picMkLst>
            <pc:docMk/>
            <pc:sldMk cId="1478267683" sldId="308"/>
            <ac:picMk id="15" creationId="{B050055A-5184-D0CD-9A05-E1F7BFFAB291}"/>
          </ac:picMkLst>
        </pc:picChg>
        <pc:picChg chg="add del mod">
          <ac:chgData name="Chris Leisz" userId="a7f1f7ca846aee51" providerId="LiveId" clId="{95038A26-AB29-40B4-AFDC-D150941B2BB1}" dt="2023-12-30T21:46:19.512" v="13535" actId="21"/>
          <ac:picMkLst>
            <pc:docMk/>
            <pc:sldMk cId="1478267683" sldId="308"/>
            <ac:picMk id="3074" creationId="{C1E32544-7C2C-70A9-7674-681132490DD2}"/>
          </ac:picMkLst>
        </pc:picChg>
        <pc:picChg chg="add del mod">
          <ac:chgData name="Chris Leisz" userId="a7f1f7ca846aee51" providerId="LiveId" clId="{95038A26-AB29-40B4-AFDC-D150941B2BB1}" dt="2023-12-30T21:37:56.385" v="13501" actId="478"/>
          <ac:picMkLst>
            <pc:docMk/>
            <pc:sldMk cId="1478267683" sldId="308"/>
            <ac:picMk id="3076" creationId="{02D3CC86-C4CA-CB44-EA8E-1C66A954EBEE}"/>
          </ac:picMkLst>
        </pc:picChg>
        <pc:picChg chg="add del mod">
          <ac:chgData name="Chris Leisz" userId="a7f1f7ca846aee51" providerId="LiveId" clId="{95038A26-AB29-40B4-AFDC-D150941B2BB1}" dt="2023-12-30T21:58:02.773" v="13549" actId="21"/>
          <ac:picMkLst>
            <pc:docMk/>
            <pc:sldMk cId="1478267683" sldId="308"/>
            <ac:picMk id="3078" creationId="{A4CA30BD-24D9-66A3-FA5A-238092A4597A}"/>
          </ac:picMkLst>
        </pc:picChg>
      </pc:sldChg>
      <pc:sldChg chg="del">
        <pc:chgData name="Chris Leisz" userId="a7f1f7ca846aee51" providerId="LiveId" clId="{95038A26-AB29-40B4-AFDC-D150941B2BB1}" dt="2024-01-02T21:09:38.370" v="15625" actId="2696"/>
        <pc:sldMkLst>
          <pc:docMk/>
          <pc:sldMk cId="1783156385" sldId="308"/>
        </pc:sldMkLst>
      </pc:sldChg>
      <pc:sldChg chg="delSp modSp mod">
        <pc:chgData name="Chris Leisz" userId="a7f1f7ca846aee51" providerId="LiveId" clId="{95038A26-AB29-40B4-AFDC-D150941B2BB1}" dt="2024-01-03T18:55:43.728" v="18234" actId="403"/>
        <pc:sldMkLst>
          <pc:docMk/>
          <pc:sldMk cId="1137553937" sldId="309"/>
        </pc:sldMkLst>
        <pc:spChg chg="mod">
          <ac:chgData name="Chris Leisz" userId="a7f1f7ca846aee51" providerId="LiveId" clId="{95038A26-AB29-40B4-AFDC-D150941B2BB1}" dt="2024-01-03T18:55:43.728" v="18234" actId="403"/>
          <ac:spMkLst>
            <pc:docMk/>
            <pc:sldMk cId="1137553937" sldId="309"/>
            <ac:spMk id="2" creationId="{F3ED0160-6B1D-129B-8436-39E365AC2136}"/>
          </ac:spMkLst>
        </pc:spChg>
        <pc:spChg chg="mod">
          <ac:chgData name="Chris Leisz" userId="a7f1f7ca846aee51" providerId="LiveId" clId="{95038A26-AB29-40B4-AFDC-D150941B2BB1}" dt="2024-01-02T22:09:04.639" v="15912" actId="27636"/>
          <ac:spMkLst>
            <pc:docMk/>
            <pc:sldMk cId="1137553937" sldId="309"/>
            <ac:spMk id="3" creationId="{837D4BE5-518F-9C8E-3F68-A2EBE5B98670}"/>
          </ac:spMkLst>
        </pc:spChg>
        <pc:picChg chg="mod">
          <ac:chgData name="Chris Leisz" userId="a7f1f7ca846aee51" providerId="LiveId" clId="{95038A26-AB29-40B4-AFDC-D150941B2BB1}" dt="2024-01-02T22:06:16.441" v="15859" actId="1076"/>
          <ac:picMkLst>
            <pc:docMk/>
            <pc:sldMk cId="1137553937" sldId="309"/>
            <ac:picMk id="7" creationId="{307780E3-1F8B-7919-508A-25E51185E0E3}"/>
          </ac:picMkLst>
        </pc:picChg>
        <pc:picChg chg="del">
          <ac:chgData name="Chris Leisz" userId="a7f1f7ca846aee51" providerId="LiveId" clId="{95038A26-AB29-40B4-AFDC-D150941B2BB1}" dt="2024-01-02T22:03:38.841" v="15808" actId="478"/>
          <ac:picMkLst>
            <pc:docMk/>
            <pc:sldMk cId="1137553937" sldId="309"/>
            <ac:picMk id="9" creationId="{E2A4FA30-AD2E-EE5C-A814-7FA076DEE150}"/>
          </ac:picMkLst>
        </pc:picChg>
        <pc:picChg chg="del">
          <ac:chgData name="Chris Leisz" userId="a7f1f7ca846aee51" providerId="LiveId" clId="{95038A26-AB29-40B4-AFDC-D150941B2BB1}" dt="2024-01-02T22:03:39.924" v="15809" actId="478"/>
          <ac:picMkLst>
            <pc:docMk/>
            <pc:sldMk cId="1137553937" sldId="309"/>
            <ac:picMk id="4098" creationId="{B2AAF9CD-4899-06FD-8A9F-9C6D5256A682}"/>
          </ac:picMkLst>
        </pc:picChg>
      </pc:sldChg>
      <pc:sldChg chg="addSp delSp modSp new del mod">
        <pc:chgData name="Chris Leisz" userId="a7f1f7ca846aee51" providerId="LiveId" clId="{95038A26-AB29-40B4-AFDC-D150941B2BB1}" dt="2024-01-01T22:54:53.428" v="14276" actId="2696"/>
        <pc:sldMkLst>
          <pc:docMk/>
          <pc:sldMk cId="2422691837" sldId="309"/>
        </pc:sldMkLst>
        <pc:spChg chg="mod">
          <ac:chgData name="Chris Leisz" userId="a7f1f7ca846aee51" providerId="LiveId" clId="{95038A26-AB29-40B4-AFDC-D150941B2BB1}" dt="2023-12-30T21:14:01.200" v="13315" actId="14100"/>
          <ac:spMkLst>
            <pc:docMk/>
            <pc:sldMk cId="2422691837" sldId="309"/>
            <ac:spMk id="2" creationId="{F3ED0160-6B1D-129B-8436-39E365AC2136}"/>
          </ac:spMkLst>
        </pc:spChg>
        <pc:spChg chg="mod">
          <ac:chgData name="Chris Leisz" userId="a7f1f7ca846aee51" providerId="LiveId" clId="{95038A26-AB29-40B4-AFDC-D150941B2BB1}" dt="2023-12-30T22:12:09.093" v="13865"/>
          <ac:spMkLst>
            <pc:docMk/>
            <pc:sldMk cId="2422691837" sldId="309"/>
            <ac:spMk id="3" creationId="{837D4BE5-518F-9C8E-3F68-A2EBE5B98670}"/>
          </ac:spMkLst>
        </pc:spChg>
        <pc:spChg chg="del">
          <ac:chgData name="Chris Leisz" userId="a7f1f7ca846aee51" providerId="LiveId" clId="{95038A26-AB29-40B4-AFDC-D150941B2BB1}" dt="2023-12-26T22:05:46.692" v="5831"/>
          <ac:spMkLst>
            <pc:docMk/>
            <pc:sldMk cId="2422691837" sldId="309"/>
            <ac:spMk id="4" creationId="{C1C8BD2B-9F61-6BF9-AFB0-C11C2A24D595}"/>
          </ac:spMkLst>
        </pc:spChg>
        <pc:spChg chg="add del mod">
          <ac:chgData name="Chris Leisz" userId="a7f1f7ca846aee51" providerId="LiveId" clId="{95038A26-AB29-40B4-AFDC-D150941B2BB1}" dt="2023-12-30T21:46:28.497" v="13536"/>
          <ac:spMkLst>
            <pc:docMk/>
            <pc:sldMk cId="2422691837" sldId="309"/>
            <ac:spMk id="5" creationId="{2995C69D-4B72-74F4-86CE-AF651DF4AE3A}"/>
          </ac:spMkLst>
        </pc:spChg>
        <pc:picChg chg="add del mod">
          <ac:chgData name="Chris Leisz" userId="a7f1f7ca846aee51" providerId="LiveId" clId="{95038A26-AB29-40B4-AFDC-D150941B2BB1}" dt="2023-12-30T21:46:08.057" v="13533" actId="21"/>
          <ac:picMkLst>
            <pc:docMk/>
            <pc:sldMk cId="2422691837" sldId="309"/>
            <ac:picMk id="6" creationId="{564AB176-3999-9597-0F47-F6EDB6044BF1}"/>
          </ac:picMkLst>
        </pc:picChg>
        <pc:picChg chg="add mod">
          <ac:chgData name="Chris Leisz" userId="a7f1f7ca846aee51" providerId="LiveId" clId="{95038A26-AB29-40B4-AFDC-D150941B2BB1}" dt="2023-12-30T22:25:09.869" v="13882" actId="1076"/>
          <ac:picMkLst>
            <pc:docMk/>
            <pc:sldMk cId="2422691837" sldId="309"/>
            <ac:picMk id="7" creationId="{307780E3-1F8B-7919-508A-25E51185E0E3}"/>
          </ac:picMkLst>
        </pc:picChg>
        <pc:picChg chg="add del mod">
          <ac:chgData name="Chris Leisz" userId="a7f1f7ca846aee51" providerId="LiveId" clId="{95038A26-AB29-40B4-AFDC-D150941B2BB1}" dt="2023-12-30T22:22:31.900" v="13866" actId="478"/>
          <ac:picMkLst>
            <pc:docMk/>
            <pc:sldMk cId="2422691837" sldId="309"/>
            <ac:picMk id="8" creationId="{13214FC5-85C8-9ABC-945B-580A39F11CC1}"/>
          </ac:picMkLst>
        </pc:picChg>
        <pc:picChg chg="add mod">
          <ac:chgData name="Chris Leisz" userId="a7f1f7ca846aee51" providerId="LiveId" clId="{95038A26-AB29-40B4-AFDC-D150941B2BB1}" dt="2023-12-30T22:25:05.714" v="13880" actId="1076"/>
          <ac:picMkLst>
            <pc:docMk/>
            <pc:sldMk cId="2422691837" sldId="309"/>
            <ac:picMk id="9" creationId="{E2A4FA30-AD2E-EE5C-A814-7FA076DEE150}"/>
          </ac:picMkLst>
        </pc:picChg>
        <pc:picChg chg="add mod">
          <ac:chgData name="Chris Leisz" userId="a7f1f7ca846aee51" providerId="LiveId" clId="{95038A26-AB29-40B4-AFDC-D150941B2BB1}" dt="2023-12-30T22:25:12.085" v="13883" actId="1076"/>
          <ac:picMkLst>
            <pc:docMk/>
            <pc:sldMk cId="2422691837" sldId="309"/>
            <ac:picMk id="4098" creationId="{B2AAF9CD-4899-06FD-8A9F-9C6D5256A682}"/>
          </ac:picMkLst>
        </pc:picChg>
      </pc:sldChg>
      <pc:sldChg chg="modSp del mod">
        <pc:chgData name="Chris Leisz" userId="a7f1f7ca846aee51" providerId="LiveId" clId="{95038A26-AB29-40B4-AFDC-D150941B2BB1}" dt="2024-01-02T21:09:38.370" v="15625" actId="2696"/>
        <pc:sldMkLst>
          <pc:docMk/>
          <pc:sldMk cId="3898432198" sldId="309"/>
        </pc:sldMkLst>
        <pc:spChg chg="mod">
          <ac:chgData name="Chris Leisz" userId="a7f1f7ca846aee51" providerId="LiveId" clId="{95038A26-AB29-40B4-AFDC-D150941B2BB1}" dt="2024-01-02T19:59:43.975" v="14622" actId="207"/>
          <ac:spMkLst>
            <pc:docMk/>
            <pc:sldMk cId="3898432198" sldId="309"/>
            <ac:spMk id="3" creationId="{837D4BE5-518F-9C8E-3F68-A2EBE5B98670}"/>
          </ac:spMkLst>
        </pc:spChg>
      </pc:sldChg>
      <pc:sldChg chg="addSp delSp modSp new mod">
        <pc:chgData name="Chris Leisz" userId="a7f1f7ca846aee51" providerId="LiveId" clId="{95038A26-AB29-40B4-AFDC-D150941B2BB1}" dt="2024-01-03T18:49:49.412" v="18132" actId="207"/>
        <pc:sldMkLst>
          <pc:docMk/>
          <pc:sldMk cId="2039581096" sldId="310"/>
        </pc:sldMkLst>
        <pc:spChg chg="mod">
          <ac:chgData name="Chris Leisz" userId="a7f1f7ca846aee51" providerId="LiveId" clId="{95038A26-AB29-40B4-AFDC-D150941B2BB1}" dt="2023-12-29T22:37:51.997" v="11556"/>
          <ac:spMkLst>
            <pc:docMk/>
            <pc:sldMk cId="2039581096" sldId="310"/>
            <ac:spMk id="2" creationId="{FB824362-1CC7-36B5-CE7F-8BE4466F5B92}"/>
          </ac:spMkLst>
        </pc:spChg>
        <pc:spChg chg="mod">
          <ac:chgData name="Chris Leisz" userId="a7f1f7ca846aee51" providerId="LiveId" clId="{95038A26-AB29-40B4-AFDC-D150941B2BB1}" dt="2024-01-03T18:49:49.412" v="18132" actId="207"/>
          <ac:spMkLst>
            <pc:docMk/>
            <pc:sldMk cId="2039581096" sldId="310"/>
            <ac:spMk id="3" creationId="{3162C98C-8C3C-71DB-5AAA-F59F6BB17E24}"/>
          </ac:spMkLst>
        </pc:spChg>
        <pc:spChg chg="del mod">
          <ac:chgData name="Chris Leisz" userId="a7f1f7ca846aee51" providerId="LiveId" clId="{95038A26-AB29-40B4-AFDC-D150941B2BB1}" dt="2023-12-27T20:22:11.419" v="6905"/>
          <ac:spMkLst>
            <pc:docMk/>
            <pc:sldMk cId="2039581096" sldId="310"/>
            <ac:spMk id="4" creationId="{03AD0F74-FF28-3905-6520-1F4388131241}"/>
          </ac:spMkLst>
        </pc:spChg>
        <pc:spChg chg="add del mod">
          <ac:chgData name="Chris Leisz" userId="a7f1f7ca846aee51" providerId="LiveId" clId="{95038A26-AB29-40B4-AFDC-D150941B2BB1}" dt="2023-12-27T20:53:25.965" v="7263"/>
          <ac:spMkLst>
            <pc:docMk/>
            <pc:sldMk cId="2039581096" sldId="310"/>
            <ac:spMk id="7" creationId="{F90817FD-C296-36EC-CA03-F08AA13B8EF2}"/>
          </ac:spMkLst>
        </pc:spChg>
        <pc:picChg chg="add del mod">
          <ac:chgData name="Chris Leisz" userId="a7f1f7ca846aee51" providerId="LiveId" clId="{95038A26-AB29-40B4-AFDC-D150941B2BB1}" dt="2023-12-27T20:53:00.643" v="7259" actId="21"/>
          <ac:picMkLst>
            <pc:docMk/>
            <pc:sldMk cId="2039581096" sldId="310"/>
            <ac:picMk id="5" creationId="{DCB04112-7E2F-4D09-A3D3-0E666B15B679}"/>
          </ac:picMkLst>
        </pc:picChg>
        <pc:picChg chg="add mod">
          <ac:chgData name="Chris Leisz" userId="a7f1f7ca846aee51" providerId="LiveId" clId="{95038A26-AB29-40B4-AFDC-D150941B2BB1}" dt="2023-12-27T20:53:55.532" v="7270" actId="1076"/>
          <ac:picMkLst>
            <pc:docMk/>
            <pc:sldMk cId="2039581096" sldId="310"/>
            <ac:picMk id="8" creationId="{08FFCE5F-4F6D-C341-516D-AFC59BC8AEBC}"/>
          </ac:picMkLst>
        </pc:picChg>
      </pc:sldChg>
      <pc:sldChg chg="addSp delSp modSp new mod ord">
        <pc:chgData name="Chris Leisz" userId="a7f1f7ca846aee51" providerId="LiveId" clId="{95038A26-AB29-40B4-AFDC-D150941B2BB1}" dt="2024-01-03T22:22:31.955" v="18438" actId="13926"/>
        <pc:sldMkLst>
          <pc:docMk/>
          <pc:sldMk cId="3205173239" sldId="311"/>
        </pc:sldMkLst>
        <pc:spChg chg="mod">
          <ac:chgData name="Chris Leisz" userId="a7f1f7ca846aee51" providerId="LiveId" clId="{95038A26-AB29-40B4-AFDC-D150941B2BB1}" dt="2024-01-03T17:21:29.224" v="17573" actId="14100"/>
          <ac:spMkLst>
            <pc:docMk/>
            <pc:sldMk cId="3205173239" sldId="311"/>
            <ac:spMk id="2" creationId="{AC7D1C89-4490-3577-EEB4-2E787B003B23}"/>
          </ac:spMkLst>
        </pc:spChg>
        <pc:spChg chg="mod">
          <ac:chgData name="Chris Leisz" userId="a7f1f7ca846aee51" providerId="LiveId" clId="{95038A26-AB29-40B4-AFDC-D150941B2BB1}" dt="2024-01-03T22:22:31.955" v="18438" actId="13926"/>
          <ac:spMkLst>
            <pc:docMk/>
            <pc:sldMk cId="3205173239" sldId="311"/>
            <ac:spMk id="3" creationId="{5FC24683-E6E4-D9E7-5211-00B84FFAD623}"/>
          </ac:spMkLst>
        </pc:spChg>
        <pc:spChg chg="del">
          <ac:chgData name="Chris Leisz" userId="a7f1f7ca846aee51" providerId="LiveId" clId="{95038A26-AB29-40B4-AFDC-D150941B2BB1}" dt="2023-12-27T20:52:23.428" v="7254"/>
          <ac:spMkLst>
            <pc:docMk/>
            <pc:sldMk cId="3205173239" sldId="311"/>
            <ac:spMk id="4" creationId="{EF65F844-467E-23F1-8CC1-17BC23C2AF6B}"/>
          </ac:spMkLst>
        </pc:spChg>
        <pc:spChg chg="add del mod">
          <ac:chgData name="Chris Leisz" userId="a7f1f7ca846aee51" providerId="LiveId" clId="{95038A26-AB29-40B4-AFDC-D150941B2BB1}" dt="2023-12-30T20:35:42.604" v="12748"/>
          <ac:spMkLst>
            <pc:docMk/>
            <pc:sldMk cId="3205173239" sldId="311"/>
            <ac:spMk id="6" creationId="{6FB4E153-DBB7-0B86-96BB-FDEACE4419D6}"/>
          </ac:spMkLst>
        </pc:spChg>
        <pc:spChg chg="add del mod">
          <ac:chgData name="Chris Leisz" userId="a7f1f7ca846aee51" providerId="LiveId" clId="{95038A26-AB29-40B4-AFDC-D150941B2BB1}" dt="2023-12-30T19:42:13.896" v="12461"/>
          <ac:spMkLst>
            <pc:docMk/>
            <pc:sldMk cId="3205173239" sldId="311"/>
            <ac:spMk id="7" creationId="{D5F502F1-0191-A7DA-399E-000C975263EE}"/>
          </ac:spMkLst>
        </pc:spChg>
        <pc:picChg chg="add del mod">
          <ac:chgData name="Chris Leisz" userId="a7f1f7ca846aee51" providerId="LiveId" clId="{95038A26-AB29-40B4-AFDC-D150941B2BB1}" dt="2023-12-30T20:01:08.929" v="12610" actId="478"/>
          <ac:picMkLst>
            <pc:docMk/>
            <pc:sldMk cId="3205173239" sldId="311"/>
            <ac:picMk id="4" creationId="{26BE5E84-4CB0-3341-D71A-1D209430F8EB}"/>
          </ac:picMkLst>
        </pc:picChg>
        <pc:picChg chg="add del mod">
          <ac:chgData name="Chris Leisz" userId="a7f1f7ca846aee51" providerId="LiveId" clId="{95038A26-AB29-40B4-AFDC-D150941B2BB1}" dt="2023-12-27T20:53:12.791" v="7261" actId="21"/>
          <ac:picMkLst>
            <pc:docMk/>
            <pc:sldMk cId="3205173239" sldId="311"/>
            <ac:picMk id="5" creationId="{000DEB36-236A-2E98-BBE1-805B8A398C5E}"/>
          </ac:picMkLst>
        </pc:picChg>
        <pc:picChg chg="add del mod">
          <ac:chgData name="Chris Leisz" userId="a7f1f7ca846aee51" providerId="LiveId" clId="{95038A26-AB29-40B4-AFDC-D150941B2BB1}" dt="2023-12-30T20:53:01.476" v="12874" actId="478"/>
          <ac:picMkLst>
            <pc:docMk/>
            <pc:sldMk cId="3205173239" sldId="311"/>
            <ac:picMk id="8" creationId="{5D535031-995F-6624-1D62-6880DFCB87B4}"/>
          </ac:picMkLst>
        </pc:picChg>
        <pc:picChg chg="add del mod">
          <ac:chgData name="Chris Leisz" userId="a7f1f7ca846aee51" providerId="LiveId" clId="{95038A26-AB29-40B4-AFDC-D150941B2BB1}" dt="2023-12-30T20:51:58.715" v="12871" actId="478"/>
          <ac:picMkLst>
            <pc:docMk/>
            <pc:sldMk cId="3205173239" sldId="311"/>
            <ac:picMk id="9" creationId="{D52BFEDB-CB85-4EF5-396E-0DD39ADF5FCE}"/>
          </ac:picMkLst>
        </pc:picChg>
        <pc:picChg chg="add mod">
          <ac:chgData name="Chris Leisz" userId="a7f1f7ca846aee51" providerId="LiveId" clId="{95038A26-AB29-40B4-AFDC-D150941B2BB1}" dt="2023-12-30T20:59:58.501" v="12943" actId="1076"/>
          <ac:picMkLst>
            <pc:docMk/>
            <pc:sldMk cId="3205173239" sldId="311"/>
            <ac:picMk id="10" creationId="{2EE1C13A-8070-14C5-3773-B77CBC0F6076}"/>
          </ac:picMkLst>
        </pc:picChg>
        <pc:picChg chg="add mod">
          <ac:chgData name="Chris Leisz" userId="a7f1f7ca846aee51" providerId="LiveId" clId="{95038A26-AB29-40B4-AFDC-D150941B2BB1}" dt="2023-12-30T20:59:31.088" v="12938" actId="14100"/>
          <ac:picMkLst>
            <pc:docMk/>
            <pc:sldMk cId="3205173239" sldId="311"/>
            <ac:picMk id="2050" creationId="{D68A34F1-4EB2-B09E-DEF0-DDBB53E365B4}"/>
          </ac:picMkLst>
        </pc:picChg>
        <pc:picChg chg="add mod">
          <ac:chgData name="Chris Leisz" userId="a7f1f7ca846aee51" providerId="LiveId" clId="{95038A26-AB29-40B4-AFDC-D150941B2BB1}" dt="2023-12-30T20:59:52.746" v="12941" actId="1076"/>
          <ac:picMkLst>
            <pc:docMk/>
            <pc:sldMk cId="3205173239" sldId="311"/>
            <ac:picMk id="2052" creationId="{FEE452F2-BBDE-AF02-6FF2-650D96A5DA7F}"/>
          </ac:picMkLst>
        </pc:picChg>
        <pc:picChg chg="add del mod">
          <ac:chgData name="Chris Leisz" userId="a7f1f7ca846aee51" providerId="LiveId" clId="{95038A26-AB29-40B4-AFDC-D150941B2BB1}" dt="2023-12-30T20:46:40.960" v="12765" actId="21"/>
          <ac:picMkLst>
            <pc:docMk/>
            <pc:sldMk cId="3205173239" sldId="311"/>
            <ac:picMk id="2054" creationId="{9CB68546-197D-3728-CCC0-E138E01C545F}"/>
          </ac:picMkLst>
        </pc:picChg>
        <pc:picChg chg="add del mod">
          <ac:chgData name="Chris Leisz" userId="a7f1f7ca846aee51" providerId="LiveId" clId="{95038A26-AB29-40B4-AFDC-D150941B2BB1}" dt="2023-12-30T20:51:51.322" v="12869" actId="478"/>
          <ac:picMkLst>
            <pc:docMk/>
            <pc:sldMk cId="3205173239" sldId="311"/>
            <ac:picMk id="2056" creationId="{E86BA270-55B5-02E4-9694-BFF9E6A37FEB}"/>
          </ac:picMkLst>
        </pc:picChg>
        <pc:picChg chg="add mod">
          <ac:chgData name="Chris Leisz" userId="a7f1f7ca846aee51" providerId="LiveId" clId="{95038A26-AB29-40B4-AFDC-D150941B2BB1}" dt="2024-01-02T20:07:54.427" v="14769" actId="1076"/>
          <ac:picMkLst>
            <pc:docMk/>
            <pc:sldMk cId="3205173239" sldId="311"/>
            <ac:picMk id="2058" creationId="{35304ECF-D168-95D7-39B7-6600617A4658}"/>
          </ac:picMkLst>
        </pc:picChg>
        <pc:picChg chg="add mod">
          <ac:chgData name="Chris Leisz" userId="a7f1f7ca846aee51" providerId="LiveId" clId="{95038A26-AB29-40B4-AFDC-D150941B2BB1}" dt="2024-01-02T20:08:11.844" v="14772" actId="14100"/>
          <ac:picMkLst>
            <pc:docMk/>
            <pc:sldMk cId="3205173239" sldId="311"/>
            <ac:picMk id="2060" creationId="{79459029-4079-A628-9F38-0089C18A4751}"/>
          </ac:picMkLst>
        </pc:picChg>
      </pc:sldChg>
      <pc:sldChg chg="addSp delSp modSp new mod">
        <pc:chgData name="Chris Leisz" userId="a7f1f7ca846aee51" providerId="LiveId" clId="{95038A26-AB29-40B4-AFDC-D150941B2BB1}" dt="2024-01-02T22:00:02.874" v="15784" actId="13926"/>
        <pc:sldMkLst>
          <pc:docMk/>
          <pc:sldMk cId="988529314" sldId="312"/>
        </pc:sldMkLst>
        <pc:spChg chg="mod">
          <ac:chgData name="Chris Leisz" userId="a7f1f7ca846aee51" providerId="LiveId" clId="{95038A26-AB29-40B4-AFDC-D150941B2BB1}" dt="2024-01-02T21:58:37.779" v="15777" actId="20577"/>
          <ac:spMkLst>
            <pc:docMk/>
            <pc:sldMk cId="988529314" sldId="312"/>
            <ac:spMk id="2" creationId="{5D41BAEA-E9B7-11DC-F6BF-2ACD13F78B62}"/>
          </ac:spMkLst>
        </pc:spChg>
        <pc:spChg chg="mod">
          <ac:chgData name="Chris Leisz" userId="a7f1f7ca846aee51" providerId="LiveId" clId="{95038A26-AB29-40B4-AFDC-D150941B2BB1}" dt="2024-01-02T22:00:02.874" v="15784" actId="13926"/>
          <ac:spMkLst>
            <pc:docMk/>
            <pc:sldMk cId="988529314" sldId="312"/>
            <ac:spMk id="3" creationId="{90A97C30-89FB-FA1D-E90A-4C6F35BF1E75}"/>
          </ac:spMkLst>
        </pc:spChg>
        <pc:spChg chg="del mod">
          <ac:chgData name="Chris Leisz" userId="a7f1f7ca846aee51" providerId="LiveId" clId="{95038A26-AB29-40B4-AFDC-D150941B2BB1}" dt="2023-12-27T20:48:13.052" v="7221"/>
          <ac:spMkLst>
            <pc:docMk/>
            <pc:sldMk cId="988529314" sldId="312"/>
            <ac:spMk id="4" creationId="{ACA4DA9E-6E78-BC73-EE88-C6E3A6851EC4}"/>
          </ac:spMkLst>
        </pc:spChg>
        <pc:spChg chg="add del mod">
          <ac:chgData name="Chris Leisz" userId="a7f1f7ca846aee51" providerId="LiveId" clId="{95038A26-AB29-40B4-AFDC-D150941B2BB1}" dt="2023-12-27T21:02:20.347" v="7275"/>
          <ac:spMkLst>
            <pc:docMk/>
            <pc:sldMk cId="988529314" sldId="312"/>
            <ac:spMk id="7" creationId="{C3E4AD73-5A1B-EA91-41F5-17E650D94C9D}"/>
          </ac:spMkLst>
        </pc:spChg>
        <pc:spChg chg="add del mod">
          <ac:chgData name="Chris Leisz" userId="a7f1f7ca846aee51" providerId="LiveId" clId="{95038A26-AB29-40B4-AFDC-D150941B2BB1}" dt="2023-12-27T21:03:56.421" v="7284"/>
          <ac:spMkLst>
            <pc:docMk/>
            <pc:sldMk cId="988529314" sldId="312"/>
            <ac:spMk id="10" creationId="{B3169D46-A367-C8A3-E050-1867F4A7B68C}"/>
          </ac:spMkLst>
        </pc:spChg>
        <pc:picChg chg="add del mod">
          <ac:chgData name="Chris Leisz" userId="a7f1f7ca846aee51" providerId="LiveId" clId="{95038A26-AB29-40B4-AFDC-D150941B2BB1}" dt="2023-12-27T21:02:09.602" v="7273" actId="478"/>
          <ac:picMkLst>
            <pc:docMk/>
            <pc:sldMk cId="988529314" sldId="312"/>
            <ac:picMk id="5" creationId="{057F1DE9-ABDA-E073-6CBF-55DDD50C7F6B}"/>
          </ac:picMkLst>
        </pc:picChg>
        <pc:picChg chg="add del mod">
          <ac:chgData name="Chris Leisz" userId="a7f1f7ca846aee51" providerId="LiveId" clId="{95038A26-AB29-40B4-AFDC-D150941B2BB1}" dt="2023-12-27T21:03:49.384" v="7283" actId="478"/>
          <ac:picMkLst>
            <pc:docMk/>
            <pc:sldMk cId="988529314" sldId="312"/>
            <ac:picMk id="8" creationId="{7F891975-BA28-DF71-3CE4-E1C9925C7187}"/>
          </ac:picMkLst>
        </pc:picChg>
        <pc:picChg chg="add mod">
          <ac:chgData name="Chris Leisz" userId="a7f1f7ca846aee51" providerId="LiveId" clId="{95038A26-AB29-40B4-AFDC-D150941B2BB1}" dt="2024-01-02T21:59:44.205" v="15783" actId="1076"/>
          <ac:picMkLst>
            <pc:docMk/>
            <pc:sldMk cId="988529314" sldId="312"/>
            <ac:picMk id="1026" creationId="{2314CEE5-A337-EB47-CB1B-D155B2EC3D4C}"/>
          </ac:picMkLst>
        </pc:picChg>
      </pc:sldChg>
      <pc:sldChg chg="addSp delSp modSp new mod">
        <pc:chgData name="Chris Leisz" userId="a7f1f7ca846aee51" providerId="LiveId" clId="{95038A26-AB29-40B4-AFDC-D150941B2BB1}" dt="2024-01-03T17:13:55.171" v="17414" actId="14100"/>
        <pc:sldMkLst>
          <pc:docMk/>
          <pc:sldMk cId="2579490716" sldId="313"/>
        </pc:sldMkLst>
        <pc:spChg chg="mod">
          <ac:chgData name="Chris Leisz" userId="a7f1f7ca846aee51" providerId="LiveId" clId="{95038A26-AB29-40B4-AFDC-D150941B2BB1}" dt="2024-01-03T17:13:39.079" v="17411" actId="207"/>
          <ac:spMkLst>
            <pc:docMk/>
            <pc:sldMk cId="2579490716" sldId="313"/>
            <ac:spMk id="2" creationId="{23E34B35-22B0-2C43-45F2-0E94F1339161}"/>
          </ac:spMkLst>
        </pc:spChg>
        <pc:spChg chg="mod">
          <ac:chgData name="Chris Leisz" userId="a7f1f7ca846aee51" providerId="LiveId" clId="{95038A26-AB29-40B4-AFDC-D150941B2BB1}" dt="2024-01-03T17:12:52.356" v="17403" actId="14100"/>
          <ac:spMkLst>
            <pc:docMk/>
            <pc:sldMk cId="2579490716" sldId="313"/>
            <ac:spMk id="3" creationId="{58B3F1BB-D954-5C58-FC96-6A13712143A9}"/>
          </ac:spMkLst>
        </pc:spChg>
        <pc:spChg chg="del mod">
          <ac:chgData name="Chris Leisz" userId="a7f1f7ca846aee51" providerId="LiveId" clId="{95038A26-AB29-40B4-AFDC-D150941B2BB1}" dt="2023-12-27T22:22:59.817" v="7991"/>
          <ac:spMkLst>
            <pc:docMk/>
            <pc:sldMk cId="2579490716" sldId="313"/>
            <ac:spMk id="4" creationId="{499F545C-8791-B214-0821-C990E502B15E}"/>
          </ac:spMkLst>
        </pc:spChg>
        <pc:spChg chg="add del mod">
          <ac:chgData name="Chris Leisz" userId="a7f1f7ca846aee51" providerId="LiveId" clId="{95038A26-AB29-40B4-AFDC-D150941B2BB1}" dt="2023-12-30T19:42:50.190" v="12466"/>
          <ac:spMkLst>
            <pc:docMk/>
            <pc:sldMk cId="2579490716" sldId="313"/>
            <ac:spMk id="5" creationId="{62DA2B3E-5680-36A5-E7E1-6B1E3C0B1519}"/>
          </ac:spMkLst>
        </pc:spChg>
        <pc:spChg chg="add del mod">
          <ac:chgData name="Chris Leisz" userId="a7f1f7ca846aee51" providerId="LiveId" clId="{95038A26-AB29-40B4-AFDC-D150941B2BB1}" dt="2023-12-27T22:30:50.115" v="8003"/>
          <ac:spMkLst>
            <pc:docMk/>
            <pc:sldMk cId="2579490716" sldId="313"/>
            <ac:spMk id="7" creationId="{B4292BBF-242F-CC8B-F4D7-E88B18830F1C}"/>
          </ac:spMkLst>
        </pc:spChg>
        <pc:spChg chg="add del mod">
          <ac:chgData name="Chris Leisz" userId="a7f1f7ca846aee51" providerId="LiveId" clId="{95038A26-AB29-40B4-AFDC-D150941B2BB1}" dt="2023-12-27T22:42:29.360" v="8008"/>
          <ac:spMkLst>
            <pc:docMk/>
            <pc:sldMk cId="2579490716" sldId="313"/>
            <ac:spMk id="8" creationId="{8DBBC98B-6684-90A9-D141-0691925A2A1E}"/>
          </ac:spMkLst>
        </pc:spChg>
        <pc:spChg chg="add del mod">
          <ac:chgData name="Chris Leisz" userId="a7f1f7ca846aee51" providerId="LiveId" clId="{95038A26-AB29-40B4-AFDC-D150941B2BB1}" dt="2023-12-27T22:49:22.406" v="8029"/>
          <ac:spMkLst>
            <pc:docMk/>
            <pc:sldMk cId="2579490716" sldId="313"/>
            <ac:spMk id="11" creationId="{0973881D-C718-0FE0-B9DF-64B97E2E4E6E}"/>
          </ac:spMkLst>
        </pc:spChg>
        <pc:picChg chg="add del mod">
          <ac:chgData name="Chris Leisz" userId="a7f1f7ca846aee51" providerId="LiveId" clId="{95038A26-AB29-40B4-AFDC-D150941B2BB1}" dt="2023-12-27T22:30:46.518" v="8002" actId="478"/>
          <ac:picMkLst>
            <pc:docMk/>
            <pc:sldMk cId="2579490716" sldId="313"/>
            <ac:picMk id="5" creationId="{1D40F025-79BA-2C70-0ADF-74F6B2D16B7F}"/>
          </ac:picMkLst>
        </pc:picChg>
        <pc:picChg chg="add del mod">
          <ac:chgData name="Chris Leisz" userId="a7f1f7ca846aee51" providerId="LiveId" clId="{95038A26-AB29-40B4-AFDC-D150941B2BB1}" dt="2023-12-27T22:49:12.872" v="8028" actId="478"/>
          <ac:picMkLst>
            <pc:docMk/>
            <pc:sldMk cId="2579490716" sldId="313"/>
            <ac:picMk id="9" creationId="{81575DBD-6F77-8679-140C-0001DF5F5FDF}"/>
          </ac:picMkLst>
        </pc:picChg>
        <pc:picChg chg="add del mod">
          <ac:chgData name="Chris Leisz" userId="a7f1f7ca846aee51" providerId="LiveId" clId="{95038A26-AB29-40B4-AFDC-D150941B2BB1}" dt="2023-12-30T19:42:42.939" v="12464" actId="478"/>
          <ac:picMkLst>
            <pc:docMk/>
            <pc:sldMk cId="2579490716" sldId="313"/>
            <ac:picMk id="12" creationId="{841B6161-A528-93D9-2E9D-94092F1C2330}"/>
          </ac:picMkLst>
        </pc:picChg>
        <pc:picChg chg="add mod">
          <ac:chgData name="Chris Leisz" userId="a7f1f7ca846aee51" providerId="LiveId" clId="{95038A26-AB29-40B4-AFDC-D150941B2BB1}" dt="2024-01-03T17:13:55.171" v="17414" actId="14100"/>
          <ac:picMkLst>
            <pc:docMk/>
            <pc:sldMk cId="2579490716" sldId="313"/>
            <ac:picMk id="1026" creationId="{919CD7C8-A2A1-E9DF-250C-53EDBFA413BB}"/>
          </ac:picMkLst>
        </pc:picChg>
        <pc:picChg chg="add del mod">
          <ac:chgData name="Chris Leisz" userId="a7f1f7ca846aee51" providerId="LiveId" clId="{95038A26-AB29-40B4-AFDC-D150941B2BB1}" dt="2023-12-27T22:42:22.017" v="8007" actId="478"/>
          <ac:picMkLst>
            <pc:docMk/>
            <pc:sldMk cId="2579490716" sldId="313"/>
            <ac:picMk id="3074" creationId="{B1D27318-BF39-D3E5-6367-5163A3CF5AE2}"/>
          </ac:picMkLst>
        </pc:picChg>
      </pc:sldChg>
      <pc:sldChg chg="modSp new mod">
        <pc:chgData name="Chris Leisz" userId="a7f1f7ca846aee51" providerId="LiveId" clId="{95038A26-AB29-40B4-AFDC-D150941B2BB1}" dt="2024-01-03T22:18:52.035" v="18426" actId="6549"/>
        <pc:sldMkLst>
          <pc:docMk/>
          <pc:sldMk cId="40370662" sldId="314"/>
        </pc:sldMkLst>
        <pc:spChg chg="mod">
          <ac:chgData name="Chris Leisz" userId="a7f1f7ca846aee51" providerId="LiveId" clId="{95038A26-AB29-40B4-AFDC-D150941B2BB1}" dt="2024-01-02T21:36:40.521" v="15731" actId="14100"/>
          <ac:spMkLst>
            <pc:docMk/>
            <pc:sldMk cId="40370662" sldId="314"/>
            <ac:spMk id="2" creationId="{6C743376-58D7-EEAC-298B-3B2E0E58870B}"/>
          </ac:spMkLst>
        </pc:spChg>
        <pc:spChg chg="mod">
          <ac:chgData name="Chris Leisz" userId="a7f1f7ca846aee51" providerId="LiveId" clId="{95038A26-AB29-40B4-AFDC-D150941B2BB1}" dt="2024-01-03T16:53:33.883" v="17058" actId="27636"/>
          <ac:spMkLst>
            <pc:docMk/>
            <pc:sldMk cId="40370662" sldId="314"/>
            <ac:spMk id="3" creationId="{FE1467D9-3D20-03EE-09D5-71EE51286C65}"/>
          </ac:spMkLst>
        </pc:spChg>
        <pc:spChg chg="mod">
          <ac:chgData name="Chris Leisz" userId="a7f1f7ca846aee51" providerId="LiveId" clId="{95038A26-AB29-40B4-AFDC-D150941B2BB1}" dt="2024-01-03T22:18:52.035" v="18426" actId="6549"/>
          <ac:spMkLst>
            <pc:docMk/>
            <pc:sldMk cId="40370662" sldId="314"/>
            <ac:spMk id="4" creationId="{DD24F24F-F44C-666E-01D4-B241C0F030A0}"/>
          </ac:spMkLst>
        </pc:spChg>
      </pc:sldChg>
      <pc:sldChg chg="addSp delSp modSp new del mod">
        <pc:chgData name="Chris Leisz" userId="a7f1f7ca846aee51" providerId="LiveId" clId="{95038A26-AB29-40B4-AFDC-D150941B2BB1}" dt="2023-12-29T19:32:48.303" v="10563" actId="47"/>
        <pc:sldMkLst>
          <pc:docMk/>
          <pc:sldMk cId="441913546" sldId="315"/>
        </pc:sldMkLst>
        <pc:spChg chg="mod">
          <ac:chgData name="Chris Leisz" userId="a7f1f7ca846aee51" providerId="LiveId" clId="{95038A26-AB29-40B4-AFDC-D150941B2BB1}" dt="2023-12-29T18:24:28.394" v="9408" actId="6549"/>
          <ac:spMkLst>
            <pc:docMk/>
            <pc:sldMk cId="441913546" sldId="315"/>
            <ac:spMk id="2" creationId="{C0EFFD74-B16C-D77D-90C0-95EEA299B4F0}"/>
          </ac:spMkLst>
        </pc:spChg>
        <pc:spChg chg="del">
          <ac:chgData name="Chris Leisz" userId="a7f1f7ca846aee51" providerId="LiveId" clId="{95038A26-AB29-40B4-AFDC-D150941B2BB1}" dt="2023-12-28T20:55:57.858" v="8642"/>
          <ac:spMkLst>
            <pc:docMk/>
            <pc:sldMk cId="441913546" sldId="315"/>
            <ac:spMk id="3" creationId="{E0B5FD39-8A2E-4C46-0F5F-8A50583EA918}"/>
          </ac:spMkLst>
        </pc:spChg>
        <pc:spChg chg="add mod">
          <ac:chgData name="Chris Leisz" userId="a7f1f7ca846aee51" providerId="LiveId" clId="{95038A26-AB29-40B4-AFDC-D150941B2BB1}" dt="2023-12-28T20:56:16.270" v="8644" actId="478"/>
          <ac:spMkLst>
            <pc:docMk/>
            <pc:sldMk cId="441913546" sldId="315"/>
            <ac:spMk id="6" creationId="{433402F0-8CCD-96DF-6C13-CB2FBA70523C}"/>
          </ac:spMkLst>
        </pc:spChg>
        <pc:picChg chg="add del mod">
          <ac:chgData name="Chris Leisz" userId="a7f1f7ca846aee51" providerId="LiveId" clId="{95038A26-AB29-40B4-AFDC-D150941B2BB1}" dt="2023-12-28T20:56:16.270" v="8644" actId="478"/>
          <ac:picMkLst>
            <pc:docMk/>
            <pc:sldMk cId="441913546" sldId="315"/>
            <ac:picMk id="4" creationId="{942CDD54-7B45-7582-A8F0-DF390F4EA20B}"/>
          </ac:picMkLst>
        </pc:picChg>
      </pc:sldChg>
      <pc:sldChg chg="addSp delSp modSp new mod ord">
        <pc:chgData name="Chris Leisz" userId="a7f1f7ca846aee51" providerId="LiveId" clId="{95038A26-AB29-40B4-AFDC-D150941B2BB1}" dt="2024-01-03T22:19:44.593" v="18427" actId="14100"/>
        <pc:sldMkLst>
          <pc:docMk/>
          <pc:sldMk cId="4107644831" sldId="316"/>
        </pc:sldMkLst>
        <pc:spChg chg="mod">
          <ac:chgData name="Chris Leisz" userId="a7f1f7ca846aee51" providerId="LiveId" clId="{95038A26-AB29-40B4-AFDC-D150941B2BB1}" dt="2024-01-03T22:19:44.593" v="18427" actId="14100"/>
          <ac:spMkLst>
            <pc:docMk/>
            <pc:sldMk cId="4107644831" sldId="316"/>
            <ac:spMk id="2" creationId="{683A1360-DCB3-51CD-906B-B7EF5F49D949}"/>
          </ac:spMkLst>
        </pc:spChg>
        <pc:spChg chg="mod">
          <ac:chgData name="Chris Leisz" userId="a7f1f7ca846aee51" providerId="LiveId" clId="{95038A26-AB29-40B4-AFDC-D150941B2BB1}" dt="2024-01-03T17:07:23.649" v="17306" actId="20577"/>
          <ac:spMkLst>
            <pc:docMk/>
            <pc:sldMk cId="4107644831" sldId="316"/>
            <ac:spMk id="3" creationId="{51B90377-96D2-57B6-ECDE-E845DFC0F8EF}"/>
          </ac:spMkLst>
        </pc:spChg>
        <pc:spChg chg="del mod">
          <ac:chgData name="Chris Leisz" userId="a7f1f7ca846aee51" providerId="LiveId" clId="{95038A26-AB29-40B4-AFDC-D150941B2BB1}" dt="2023-12-29T19:55:53.655" v="10884"/>
          <ac:spMkLst>
            <pc:docMk/>
            <pc:sldMk cId="4107644831" sldId="316"/>
            <ac:spMk id="4" creationId="{84B9D531-895E-C1DA-1B42-9D32C7E4ACAC}"/>
          </ac:spMkLst>
        </pc:spChg>
        <pc:picChg chg="add mod">
          <ac:chgData name="Chris Leisz" userId="a7f1f7ca846aee51" providerId="LiveId" clId="{95038A26-AB29-40B4-AFDC-D150941B2BB1}" dt="2023-12-29T19:55:55.931" v="10885" actId="1076"/>
          <ac:picMkLst>
            <pc:docMk/>
            <pc:sldMk cId="4107644831" sldId="316"/>
            <ac:picMk id="5" creationId="{924D96EF-D68F-3269-B82D-21B8BC5DB492}"/>
          </ac:picMkLst>
        </pc:picChg>
      </pc:sldChg>
      <pc:sldChg chg="addSp delSp modSp new mod">
        <pc:chgData name="Chris Leisz" userId="a7f1f7ca846aee51" providerId="LiveId" clId="{95038A26-AB29-40B4-AFDC-D150941B2BB1}" dt="2024-01-04T17:21:33.054" v="18525" actId="14100"/>
        <pc:sldMkLst>
          <pc:docMk/>
          <pc:sldMk cId="1850558003" sldId="317"/>
        </pc:sldMkLst>
        <pc:spChg chg="mod">
          <ac:chgData name="Chris Leisz" userId="a7f1f7ca846aee51" providerId="LiveId" clId="{95038A26-AB29-40B4-AFDC-D150941B2BB1}" dt="2024-01-02T22:28:33.387" v="16164" actId="14100"/>
          <ac:spMkLst>
            <pc:docMk/>
            <pc:sldMk cId="1850558003" sldId="317"/>
            <ac:spMk id="2" creationId="{0D954501-94B3-FB78-1450-653C64EBEF84}"/>
          </ac:spMkLst>
        </pc:spChg>
        <pc:spChg chg="add del mod">
          <ac:chgData name="Chris Leisz" userId="a7f1f7ca846aee51" providerId="LiveId" clId="{95038A26-AB29-40B4-AFDC-D150941B2BB1}" dt="2023-12-28T22:26:32.647" v="9313" actId="11529"/>
          <ac:spMkLst>
            <pc:docMk/>
            <pc:sldMk cId="1850558003" sldId="317"/>
            <ac:spMk id="3" creationId="{142B9E85-0E07-56F2-CE6C-1F727C8B62FB}"/>
          </ac:spMkLst>
        </pc:spChg>
        <pc:spChg chg="add del mod">
          <ac:chgData name="Chris Leisz" userId="a7f1f7ca846aee51" providerId="LiveId" clId="{95038A26-AB29-40B4-AFDC-D150941B2BB1}" dt="2023-12-29T18:55:34.836" v="9915" actId="478"/>
          <ac:spMkLst>
            <pc:docMk/>
            <pc:sldMk cId="1850558003" sldId="317"/>
            <ac:spMk id="4" creationId="{B5FA9687-8C85-3E0F-BFA9-83C55120E9CD}"/>
          </ac:spMkLst>
        </pc:spChg>
        <pc:spChg chg="add del mod">
          <ac:chgData name="Chris Leisz" userId="a7f1f7ca846aee51" providerId="LiveId" clId="{95038A26-AB29-40B4-AFDC-D150941B2BB1}" dt="2023-12-28T22:27:43.592" v="9328" actId="478"/>
          <ac:spMkLst>
            <pc:docMk/>
            <pc:sldMk cId="1850558003" sldId="317"/>
            <ac:spMk id="5" creationId="{583D8D50-3BCA-06CF-7E2B-199530DEEA7D}"/>
          </ac:spMkLst>
        </pc:spChg>
        <pc:spChg chg="add del mod">
          <ac:chgData name="Chris Leisz" userId="a7f1f7ca846aee51" providerId="LiveId" clId="{95038A26-AB29-40B4-AFDC-D150941B2BB1}" dt="2023-12-28T22:27:52.787" v="9330" actId="478"/>
          <ac:spMkLst>
            <pc:docMk/>
            <pc:sldMk cId="1850558003" sldId="317"/>
            <ac:spMk id="6" creationId="{4B5340AB-000E-A098-01CE-FF403E635E73}"/>
          </ac:spMkLst>
        </pc:spChg>
        <pc:spChg chg="add mod">
          <ac:chgData name="Chris Leisz" userId="a7f1f7ca846aee51" providerId="LiveId" clId="{95038A26-AB29-40B4-AFDC-D150941B2BB1}" dt="2024-01-03T16:55:04.351" v="17118" actId="20577"/>
          <ac:spMkLst>
            <pc:docMk/>
            <pc:sldMk cId="1850558003" sldId="317"/>
            <ac:spMk id="6" creationId="{DCF0E10A-9229-9436-9FBA-B845E99A55C8}"/>
          </ac:spMkLst>
        </pc:spChg>
        <pc:spChg chg="add del mod">
          <ac:chgData name="Chris Leisz" userId="a7f1f7ca846aee51" providerId="LiveId" clId="{95038A26-AB29-40B4-AFDC-D150941B2BB1}" dt="2023-12-29T18:55:37.150" v="9917" actId="478"/>
          <ac:spMkLst>
            <pc:docMk/>
            <pc:sldMk cId="1850558003" sldId="317"/>
            <ac:spMk id="7" creationId="{1713BB61-E4F1-CC70-76B5-5FB7114BE031}"/>
          </ac:spMkLst>
        </pc:spChg>
        <pc:spChg chg="add del mod">
          <ac:chgData name="Chris Leisz" userId="a7f1f7ca846aee51" providerId="LiveId" clId="{95038A26-AB29-40B4-AFDC-D150941B2BB1}" dt="2023-12-29T18:55:39.478" v="9919" actId="478"/>
          <ac:spMkLst>
            <pc:docMk/>
            <pc:sldMk cId="1850558003" sldId="317"/>
            <ac:spMk id="8" creationId="{EC93BB47-FC27-E3E1-2D45-7A349F3FED1B}"/>
          </ac:spMkLst>
        </pc:spChg>
        <pc:spChg chg="add del mod">
          <ac:chgData name="Chris Leisz" userId="a7f1f7ca846aee51" providerId="LiveId" clId="{95038A26-AB29-40B4-AFDC-D150941B2BB1}" dt="2023-12-28T22:29:27.112" v="9338" actId="478"/>
          <ac:spMkLst>
            <pc:docMk/>
            <pc:sldMk cId="1850558003" sldId="317"/>
            <ac:spMk id="9" creationId="{0444DBA1-2BCA-C2AC-FE7F-07A550C67540}"/>
          </ac:spMkLst>
        </pc:spChg>
        <pc:spChg chg="add mod">
          <ac:chgData name="Chris Leisz" userId="a7f1f7ca846aee51" providerId="LiveId" clId="{95038A26-AB29-40B4-AFDC-D150941B2BB1}" dt="2024-01-03T18:34:07.302" v="18034" actId="20577"/>
          <ac:spMkLst>
            <pc:docMk/>
            <pc:sldMk cId="1850558003" sldId="317"/>
            <ac:spMk id="9" creationId="{AAE3B9C4-1D38-C759-6EEE-2B0C1A1DFE97}"/>
          </ac:spMkLst>
        </pc:spChg>
        <pc:spChg chg="add mod">
          <ac:chgData name="Chris Leisz" userId="a7f1f7ca846aee51" providerId="LiveId" clId="{95038A26-AB29-40B4-AFDC-D150941B2BB1}" dt="2024-01-02T22:35:09.356" v="16251" actId="403"/>
          <ac:spMkLst>
            <pc:docMk/>
            <pc:sldMk cId="1850558003" sldId="317"/>
            <ac:spMk id="10" creationId="{10FEC0E5-6AF8-57C2-D479-B09D42445136}"/>
          </ac:spMkLst>
        </pc:spChg>
        <pc:spChg chg="add del mod">
          <ac:chgData name="Chris Leisz" userId="a7f1f7ca846aee51" providerId="LiveId" clId="{95038A26-AB29-40B4-AFDC-D150941B2BB1}" dt="2023-12-28T22:29:50.849" v="9340" actId="478"/>
          <ac:spMkLst>
            <pc:docMk/>
            <pc:sldMk cId="1850558003" sldId="317"/>
            <ac:spMk id="10" creationId="{A6176A15-0F37-2D63-A96F-4E3E63884DAE}"/>
          </ac:spMkLst>
        </pc:spChg>
        <pc:spChg chg="add del">
          <ac:chgData name="Chris Leisz" userId="a7f1f7ca846aee51" providerId="LiveId" clId="{95038A26-AB29-40B4-AFDC-D150941B2BB1}" dt="2023-12-29T19:04:45.686" v="10031" actId="478"/>
          <ac:spMkLst>
            <pc:docMk/>
            <pc:sldMk cId="1850558003" sldId="317"/>
            <ac:spMk id="11" creationId="{3DE4F28F-4455-9D6B-6CF4-2D44F556D921}"/>
          </ac:spMkLst>
        </pc:spChg>
        <pc:spChg chg="add del mod">
          <ac:chgData name="Chris Leisz" userId="a7f1f7ca846aee51" providerId="LiveId" clId="{95038A26-AB29-40B4-AFDC-D150941B2BB1}" dt="2023-12-28T22:37:02.729" v="9366" actId="478"/>
          <ac:spMkLst>
            <pc:docMk/>
            <pc:sldMk cId="1850558003" sldId="317"/>
            <ac:spMk id="11" creationId="{6DA7AD46-7C6C-92B6-D6AD-1937F4225F6B}"/>
          </ac:spMkLst>
        </pc:spChg>
        <pc:spChg chg="add del mod">
          <ac:chgData name="Chris Leisz" userId="a7f1f7ca846aee51" providerId="LiveId" clId="{95038A26-AB29-40B4-AFDC-D150941B2BB1}" dt="2023-12-28T22:36:12.542" v="9353" actId="478"/>
          <ac:spMkLst>
            <pc:docMk/>
            <pc:sldMk cId="1850558003" sldId="317"/>
            <ac:spMk id="12" creationId="{AABD2D22-926F-2384-C49E-B3D24DE18CC2}"/>
          </ac:spMkLst>
        </pc:spChg>
        <pc:spChg chg="add del">
          <ac:chgData name="Chris Leisz" userId="a7f1f7ca846aee51" providerId="LiveId" clId="{95038A26-AB29-40B4-AFDC-D150941B2BB1}" dt="2023-12-28T22:37:40.525" v="9368" actId="478"/>
          <ac:spMkLst>
            <pc:docMk/>
            <pc:sldMk cId="1850558003" sldId="317"/>
            <ac:spMk id="13" creationId="{5ADEE8DE-1B9F-D5BF-193E-0C2501419C3A}"/>
          </ac:spMkLst>
        </pc:spChg>
        <pc:spChg chg="add del mod">
          <ac:chgData name="Chris Leisz" userId="a7f1f7ca846aee51" providerId="LiveId" clId="{95038A26-AB29-40B4-AFDC-D150941B2BB1}" dt="2023-12-28T22:38:59.835" v="9378" actId="478"/>
          <ac:spMkLst>
            <pc:docMk/>
            <pc:sldMk cId="1850558003" sldId="317"/>
            <ac:spMk id="14" creationId="{6791305D-7138-0F0C-7C1A-7753ED2E6C24}"/>
          </ac:spMkLst>
        </pc:spChg>
        <pc:spChg chg="add del mod">
          <ac:chgData name="Chris Leisz" userId="a7f1f7ca846aee51" providerId="LiveId" clId="{95038A26-AB29-40B4-AFDC-D150941B2BB1}" dt="2023-12-29T18:55:38.596" v="9918" actId="478"/>
          <ac:spMkLst>
            <pc:docMk/>
            <pc:sldMk cId="1850558003" sldId="317"/>
            <ac:spMk id="15" creationId="{6D0A1F9B-4015-8E47-F062-51F529563EE6}"/>
          </ac:spMkLst>
        </pc:spChg>
        <pc:spChg chg="add del mod">
          <ac:chgData name="Chris Leisz" userId="a7f1f7ca846aee51" providerId="LiveId" clId="{95038A26-AB29-40B4-AFDC-D150941B2BB1}" dt="2023-12-29T18:55:36.268" v="9916" actId="478"/>
          <ac:spMkLst>
            <pc:docMk/>
            <pc:sldMk cId="1850558003" sldId="317"/>
            <ac:spMk id="16" creationId="{92E115ED-1E8D-5483-AE49-9D6452F732FE}"/>
          </ac:spMkLst>
        </pc:spChg>
        <pc:spChg chg="add del mod">
          <ac:chgData name="Chris Leisz" userId="a7f1f7ca846aee51" providerId="LiveId" clId="{95038A26-AB29-40B4-AFDC-D150941B2BB1}" dt="2023-12-29T18:55:42.254" v="9920" actId="478"/>
          <ac:spMkLst>
            <pc:docMk/>
            <pc:sldMk cId="1850558003" sldId="317"/>
            <ac:spMk id="17" creationId="{358771CA-B7AE-E7AB-AEF3-301E1EBE7D73}"/>
          </ac:spMkLst>
        </pc:spChg>
        <pc:picChg chg="add mod">
          <ac:chgData name="Chris Leisz" userId="a7f1f7ca846aee51" providerId="LiveId" clId="{95038A26-AB29-40B4-AFDC-D150941B2BB1}" dt="2024-01-04T17:21:33.054" v="18525" actId="14100"/>
          <ac:picMkLst>
            <pc:docMk/>
            <pc:sldMk cId="1850558003" sldId="317"/>
            <ac:picMk id="4" creationId="{064C5216-F1C0-C72D-49B0-ADDFB101F190}"/>
          </ac:picMkLst>
        </pc:picChg>
        <pc:picChg chg="add del mod">
          <ac:chgData name="Chris Leisz" userId="a7f1f7ca846aee51" providerId="LiveId" clId="{95038A26-AB29-40B4-AFDC-D150941B2BB1}" dt="2024-01-04T17:20:48.780" v="18515" actId="478"/>
          <ac:picMkLst>
            <pc:docMk/>
            <pc:sldMk cId="1850558003" sldId="317"/>
            <ac:picMk id="5" creationId="{D2CA0D5E-D117-0165-41F6-C594D6AF1CF7}"/>
          </ac:picMkLst>
        </pc:picChg>
      </pc:sldChg>
      <pc:sldChg chg="addSp modSp new mod">
        <pc:chgData name="Chris Leisz" userId="a7f1f7ca846aee51" providerId="LiveId" clId="{95038A26-AB29-40B4-AFDC-D150941B2BB1}" dt="2024-01-03T16:45:36.826" v="16900" actId="14100"/>
        <pc:sldMkLst>
          <pc:docMk/>
          <pc:sldMk cId="2738021150" sldId="318"/>
        </pc:sldMkLst>
        <pc:spChg chg="mod">
          <ac:chgData name="Chris Leisz" userId="a7f1f7ca846aee51" providerId="LiveId" clId="{95038A26-AB29-40B4-AFDC-D150941B2BB1}" dt="2024-01-02T19:33:04.060" v="14503" actId="20577"/>
          <ac:spMkLst>
            <pc:docMk/>
            <pc:sldMk cId="2738021150" sldId="318"/>
            <ac:spMk id="2" creationId="{D8FFC932-9E59-C9D4-2B87-FE1F67B2CAEE}"/>
          </ac:spMkLst>
        </pc:spChg>
        <pc:spChg chg="mod">
          <ac:chgData name="Chris Leisz" userId="a7f1f7ca846aee51" providerId="LiveId" clId="{95038A26-AB29-40B4-AFDC-D150941B2BB1}" dt="2024-01-02T21:14:20.141" v="15626" actId="5793"/>
          <ac:spMkLst>
            <pc:docMk/>
            <pc:sldMk cId="2738021150" sldId="318"/>
            <ac:spMk id="3" creationId="{F61ED249-A103-2A2C-CBB3-B3AC33AEE99C}"/>
          </ac:spMkLst>
        </pc:spChg>
        <pc:picChg chg="add mod">
          <ac:chgData name="Chris Leisz" userId="a7f1f7ca846aee51" providerId="LiveId" clId="{95038A26-AB29-40B4-AFDC-D150941B2BB1}" dt="2023-12-29T20:13:28.311" v="11001" actId="1076"/>
          <ac:picMkLst>
            <pc:docMk/>
            <pc:sldMk cId="2738021150" sldId="318"/>
            <ac:picMk id="4" creationId="{7FD5B54C-22BF-118D-61C0-E5C354AE2C14}"/>
          </ac:picMkLst>
        </pc:picChg>
        <pc:picChg chg="add mod">
          <ac:chgData name="Chris Leisz" userId="a7f1f7ca846aee51" providerId="LiveId" clId="{95038A26-AB29-40B4-AFDC-D150941B2BB1}" dt="2024-01-03T16:45:36.826" v="16900" actId="14100"/>
          <ac:picMkLst>
            <pc:docMk/>
            <pc:sldMk cId="2738021150" sldId="318"/>
            <ac:picMk id="5" creationId="{54650A25-5D3B-1CB0-27BE-7F8F08EF2F5D}"/>
          </ac:picMkLst>
        </pc:picChg>
      </pc:sldChg>
      <pc:sldChg chg="addSp delSp modSp new mod">
        <pc:chgData name="Chris Leisz" userId="a7f1f7ca846aee51" providerId="LiveId" clId="{95038A26-AB29-40B4-AFDC-D150941B2BB1}" dt="2024-01-03T16:44:59.032" v="16898" actId="20577"/>
        <pc:sldMkLst>
          <pc:docMk/>
          <pc:sldMk cId="1136675014" sldId="319"/>
        </pc:sldMkLst>
        <pc:spChg chg="mod">
          <ac:chgData name="Chris Leisz" userId="a7f1f7ca846aee51" providerId="LiveId" clId="{95038A26-AB29-40B4-AFDC-D150941B2BB1}" dt="2024-01-02T18:34:21.366" v="14293" actId="21"/>
          <ac:spMkLst>
            <pc:docMk/>
            <pc:sldMk cId="1136675014" sldId="319"/>
            <ac:spMk id="2" creationId="{6CB00B7B-261C-F9FF-7E7F-845B13436CBA}"/>
          </ac:spMkLst>
        </pc:spChg>
        <pc:spChg chg="mod">
          <ac:chgData name="Chris Leisz" userId="a7f1f7ca846aee51" providerId="LiveId" clId="{95038A26-AB29-40B4-AFDC-D150941B2BB1}" dt="2024-01-03T16:44:59.032" v="16898" actId="20577"/>
          <ac:spMkLst>
            <pc:docMk/>
            <pc:sldMk cId="1136675014" sldId="319"/>
            <ac:spMk id="3" creationId="{3922A644-4C3B-C5FB-472D-4FB8F288AC37}"/>
          </ac:spMkLst>
        </pc:spChg>
        <pc:spChg chg="del">
          <ac:chgData name="Chris Leisz" userId="a7f1f7ca846aee51" providerId="LiveId" clId="{95038A26-AB29-40B4-AFDC-D150941B2BB1}" dt="2023-12-29T18:32:35.734" v="9565"/>
          <ac:spMkLst>
            <pc:docMk/>
            <pc:sldMk cId="1136675014" sldId="319"/>
            <ac:spMk id="4" creationId="{2809ED0A-BB09-0968-D987-15170BEAC0DF}"/>
          </ac:spMkLst>
        </pc:spChg>
        <pc:picChg chg="add mod">
          <ac:chgData name="Chris Leisz" userId="a7f1f7ca846aee51" providerId="LiveId" clId="{95038A26-AB29-40B4-AFDC-D150941B2BB1}" dt="2024-01-03T16:26:48.409" v="16633" actId="14100"/>
          <ac:picMkLst>
            <pc:docMk/>
            <pc:sldMk cId="1136675014" sldId="319"/>
            <ac:picMk id="5" creationId="{F514CD99-528C-4DAE-8654-134150A1D61B}"/>
          </ac:picMkLst>
        </pc:picChg>
      </pc:sldChg>
      <pc:sldChg chg="addSp modSp new del mod">
        <pc:chgData name="Chris Leisz" userId="a7f1f7ca846aee51" providerId="LiveId" clId="{95038A26-AB29-40B4-AFDC-D150941B2BB1}" dt="2024-01-02T18:52:25.518" v="14453" actId="47"/>
        <pc:sldMkLst>
          <pc:docMk/>
          <pc:sldMk cId="2021842854" sldId="320"/>
        </pc:sldMkLst>
        <pc:picChg chg="add mod">
          <ac:chgData name="Chris Leisz" userId="a7f1f7ca846aee51" providerId="LiveId" clId="{95038A26-AB29-40B4-AFDC-D150941B2BB1}" dt="2023-12-29T20:25:40.686" v="11121" actId="1076"/>
          <ac:picMkLst>
            <pc:docMk/>
            <pc:sldMk cId="2021842854" sldId="320"/>
            <ac:picMk id="2" creationId="{0B81FE88-4732-7A6F-55B2-45DF311F74E2}"/>
          </ac:picMkLst>
        </pc:picChg>
      </pc:sldChg>
      <pc:sldChg chg="addSp modSp new del">
        <pc:chgData name="Chris Leisz" userId="a7f1f7ca846aee51" providerId="LiveId" clId="{95038A26-AB29-40B4-AFDC-D150941B2BB1}" dt="2024-01-02T22:15:09.768" v="15977" actId="47"/>
        <pc:sldMkLst>
          <pc:docMk/>
          <pc:sldMk cId="3703151101" sldId="321"/>
        </pc:sldMkLst>
        <pc:picChg chg="add mod">
          <ac:chgData name="Chris Leisz" userId="a7f1f7ca846aee51" providerId="LiveId" clId="{95038A26-AB29-40B4-AFDC-D150941B2BB1}" dt="2023-12-30T21:27:32.239" v="13495"/>
          <ac:picMkLst>
            <pc:docMk/>
            <pc:sldMk cId="3703151101" sldId="321"/>
            <ac:picMk id="2" creationId="{3FB98309-021B-3BC9-64CB-368D0059F605}"/>
          </ac:picMkLst>
        </pc:picChg>
      </pc:sldChg>
      <pc:sldChg chg="modSp new mod">
        <pc:chgData name="Chris Leisz" userId="a7f1f7ca846aee51" providerId="LiveId" clId="{95038A26-AB29-40B4-AFDC-D150941B2BB1}" dt="2024-01-02T19:51:34.863" v="14534" actId="27636"/>
        <pc:sldMkLst>
          <pc:docMk/>
          <pc:sldMk cId="3028535448" sldId="322"/>
        </pc:sldMkLst>
        <pc:spChg chg="mod">
          <ac:chgData name="Chris Leisz" userId="a7f1f7ca846aee51" providerId="LiveId" clId="{95038A26-AB29-40B4-AFDC-D150941B2BB1}" dt="2024-01-02T19:51:29.638" v="14531" actId="27636"/>
          <ac:spMkLst>
            <pc:docMk/>
            <pc:sldMk cId="3028535448" sldId="322"/>
            <ac:spMk id="2" creationId="{0D9F9959-CAE3-C9BD-4DA5-4609CD771307}"/>
          </ac:spMkLst>
        </pc:spChg>
        <pc:spChg chg="mod">
          <ac:chgData name="Chris Leisz" userId="a7f1f7ca846aee51" providerId="LiveId" clId="{95038A26-AB29-40B4-AFDC-D150941B2BB1}" dt="2024-01-02T19:51:34.863" v="14534" actId="27636"/>
          <ac:spMkLst>
            <pc:docMk/>
            <pc:sldMk cId="3028535448" sldId="322"/>
            <ac:spMk id="3" creationId="{E80823AF-9AD9-9680-99C6-712277CBAE53}"/>
          </ac:spMkLst>
        </pc:spChg>
      </pc:sldChg>
      <pc:sldChg chg="modSp new del mod">
        <pc:chgData name="Chris Leisz" userId="a7f1f7ca846aee51" providerId="LiveId" clId="{95038A26-AB29-40B4-AFDC-D150941B2BB1}" dt="2024-01-03T16:13:04.889" v="16387" actId="47"/>
        <pc:sldMkLst>
          <pc:docMk/>
          <pc:sldMk cId="3046297426" sldId="323"/>
        </pc:sldMkLst>
        <pc:spChg chg="mod">
          <ac:chgData name="Chris Leisz" userId="a7f1f7ca846aee51" providerId="LiveId" clId="{95038A26-AB29-40B4-AFDC-D150941B2BB1}" dt="2024-01-02T18:36:29.363" v="14383" actId="27636"/>
          <ac:spMkLst>
            <pc:docMk/>
            <pc:sldMk cId="3046297426" sldId="323"/>
            <ac:spMk id="2" creationId="{7346F1C9-C591-3594-0050-3782DE9726BE}"/>
          </ac:spMkLst>
        </pc:spChg>
        <pc:spChg chg="mod">
          <ac:chgData name="Chris Leisz" userId="a7f1f7ca846aee51" providerId="LiveId" clId="{95038A26-AB29-40B4-AFDC-D150941B2BB1}" dt="2024-01-03T16:13:01.669" v="16386" actId="21"/>
          <ac:spMkLst>
            <pc:docMk/>
            <pc:sldMk cId="3046297426" sldId="323"/>
            <ac:spMk id="3" creationId="{903052A6-E70F-B7FE-F632-2E5CC1DD8686}"/>
          </ac:spMkLst>
        </pc:spChg>
      </pc:sldChg>
      <pc:sldChg chg="modSp new del mod">
        <pc:chgData name="Chris Leisz" userId="a7f1f7ca846aee51" providerId="LiveId" clId="{95038A26-AB29-40B4-AFDC-D150941B2BB1}" dt="2024-01-01T22:53:19.165" v="14273" actId="47"/>
        <pc:sldMkLst>
          <pc:docMk/>
          <pc:sldMk cId="4192911137" sldId="323"/>
        </pc:sldMkLst>
        <pc:spChg chg="mod">
          <ac:chgData name="Chris Leisz" userId="a7f1f7ca846aee51" providerId="LiveId" clId="{95038A26-AB29-40B4-AFDC-D150941B2BB1}" dt="2023-12-30T19:50:23.605" v="12606" actId="403"/>
          <ac:spMkLst>
            <pc:docMk/>
            <pc:sldMk cId="4192911137" sldId="323"/>
            <ac:spMk id="3" creationId="{3BECEC8E-05F9-B9DD-5D0C-8A942C30F411}"/>
          </ac:spMkLst>
        </pc:spChg>
      </pc:sldChg>
      <pc:sldChg chg="new del">
        <pc:chgData name="Chris Leisz" userId="a7f1f7ca846aee51" providerId="LiveId" clId="{95038A26-AB29-40B4-AFDC-D150941B2BB1}" dt="2024-01-02T19:27:42.343" v="14455" actId="47"/>
        <pc:sldMkLst>
          <pc:docMk/>
          <pc:sldMk cId="882838980" sldId="324"/>
        </pc:sldMkLst>
      </pc:sldChg>
      <pc:sldChg chg="addSp delSp modSp new mod">
        <pc:chgData name="Chris Leisz" userId="a7f1f7ca846aee51" providerId="LiveId" clId="{95038A26-AB29-40B4-AFDC-D150941B2BB1}" dt="2024-01-03T16:50:52.408" v="17010" actId="20577"/>
        <pc:sldMkLst>
          <pc:docMk/>
          <pc:sldMk cId="3870491357" sldId="324"/>
        </pc:sldMkLst>
        <pc:spChg chg="mod">
          <ac:chgData name="Chris Leisz" userId="a7f1f7ca846aee51" providerId="LiveId" clId="{95038A26-AB29-40B4-AFDC-D150941B2BB1}" dt="2024-01-02T21:33:34.049" v="15721" actId="404"/>
          <ac:spMkLst>
            <pc:docMk/>
            <pc:sldMk cId="3870491357" sldId="324"/>
            <ac:spMk id="2" creationId="{9AEFDF41-4979-75C4-2554-A8D548C47EBF}"/>
          </ac:spMkLst>
        </pc:spChg>
        <pc:spChg chg="del">
          <ac:chgData name="Chris Leisz" userId="a7f1f7ca846aee51" providerId="LiveId" clId="{95038A26-AB29-40B4-AFDC-D150941B2BB1}" dt="2024-01-02T19:27:52.938" v="14457"/>
          <ac:spMkLst>
            <pc:docMk/>
            <pc:sldMk cId="3870491357" sldId="324"/>
            <ac:spMk id="3" creationId="{584BBD1C-990E-C02B-C87D-13650518A3C3}"/>
          </ac:spMkLst>
        </pc:spChg>
        <pc:spChg chg="add del mod">
          <ac:chgData name="Chris Leisz" userId="a7f1f7ca846aee51" providerId="LiveId" clId="{95038A26-AB29-40B4-AFDC-D150941B2BB1}" dt="2024-01-02T19:29:53.603" v="14477"/>
          <ac:spMkLst>
            <pc:docMk/>
            <pc:sldMk cId="3870491357" sldId="324"/>
            <ac:spMk id="7" creationId="{8A206128-9C6F-8F61-D755-65002ACFA0B4}"/>
          </ac:spMkLst>
        </pc:spChg>
        <pc:spChg chg="add mod">
          <ac:chgData name="Chris Leisz" userId="a7f1f7ca846aee51" providerId="LiveId" clId="{95038A26-AB29-40B4-AFDC-D150941B2BB1}" dt="2024-01-03T16:50:52.408" v="17010" actId="20577"/>
          <ac:spMkLst>
            <pc:docMk/>
            <pc:sldMk cId="3870491357" sldId="324"/>
            <ac:spMk id="11" creationId="{8E6A5AAC-53E0-1E09-4D24-A321B2525E5D}"/>
          </ac:spMkLst>
        </pc:spChg>
        <pc:picChg chg="add del mod">
          <ac:chgData name="Chris Leisz" userId="a7f1f7ca846aee51" providerId="LiveId" clId="{95038A26-AB29-40B4-AFDC-D150941B2BB1}" dt="2024-01-02T19:29:50.108" v="14476" actId="478"/>
          <ac:picMkLst>
            <pc:docMk/>
            <pc:sldMk cId="3870491357" sldId="324"/>
            <ac:picMk id="5" creationId="{F0713417-FE70-CF91-5F69-56A926E37677}"/>
          </ac:picMkLst>
        </pc:picChg>
        <pc:picChg chg="add mod">
          <ac:chgData name="Chris Leisz" userId="a7f1f7ca846aee51" providerId="LiveId" clId="{95038A26-AB29-40B4-AFDC-D150941B2BB1}" dt="2024-01-02T21:33:38.805" v="15722" actId="1076"/>
          <ac:picMkLst>
            <pc:docMk/>
            <pc:sldMk cId="3870491357" sldId="324"/>
            <ac:picMk id="9" creationId="{D0698242-42ED-B43F-956B-9636F8E8DDC1}"/>
          </ac:picMkLst>
        </pc:picChg>
      </pc:sldChg>
      <pc:sldChg chg="addSp delSp modSp new del">
        <pc:chgData name="Chris Leisz" userId="a7f1f7ca846aee51" providerId="LiveId" clId="{95038A26-AB29-40B4-AFDC-D150941B2BB1}" dt="2024-01-02T20:12:55.831" v="14791" actId="47"/>
        <pc:sldMkLst>
          <pc:docMk/>
          <pc:sldMk cId="515496972" sldId="325"/>
        </pc:sldMkLst>
        <pc:spChg chg="del">
          <ac:chgData name="Chris Leisz" userId="a7f1f7ca846aee51" providerId="LiveId" clId="{95038A26-AB29-40B4-AFDC-D150941B2BB1}" dt="2024-01-02T20:12:43.939" v="14788"/>
          <ac:spMkLst>
            <pc:docMk/>
            <pc:sldMk cId="515496972" sldId="325"/>
            <ac:spMk id="6" creationId="{DE7DA44E-8EEA-9B7D-3009-82D385E35736}"/>
          </ac:spMkLst>
        </pc:spChg>
        <pc:spChg chg="add mod">
          <ac:chgData name="Chris Leisz" userId="a7f1f7ca846aee51" providerId="LiveId" clId="{95038A26-AB29-40B4-AFDC-D150941B2BB1}" dt="2024-01-02T20:12:53.327" v="14790" actId="21"/>
          <ac:spMkLst>
            <pc:docMk/>
            <pc:sldMk cId="515496972" sldId="325"/>
            <ac:spMk id="7" creationId="{9429B955-5B81-7480-4D4E-3ADB250EEE1A}"/>
          </ac:spMkLst>
        </pc:spChg>
        <pc:picChg chg="add del mod">
          <ac:chgData name="Chris Leisz" userId="a7f1f7ca846aee51" providerId="LiveId" clId="{95038A26-AB29-40B4-AFDC-D150941B2BB1}" dt="2024-01-02T20:12:53.327" v="14790" actId="21"/>
          <ac:picMkLst>
            <pc:docMk/>
            <pc:sldMk cId="515496972" sldId="325"/>
            <ac:picMk id="1026" creationId="{32E85F6D-9204-0F31-75AC-F4636CC25468}"/>
          </ac:picMkLst>
        </pc:picChg>
      </pc:sldChg>
      <pc:sldChg chg="addSp delSp modSp new del mod">
        <pc:chgData name="Chris Leisz" userId="a7f1f7ca846aee51" providerId="LiveId" clId="{95038A26-AB29-40B4-AFDC-D150941B2BB1}" dt="2024-01-02T21:09:38.370" v="15625" actId="2696"/>
        <pc:sldMkLst>
          <pc:docMk/>
          <pc:sldMk cId="1892462572" sldId="325"/>
        </pc:sldMkLst>
        <pc:spChg chg="mod">
          <ac:chgData name="Chris Leisz" userId="a7f1f7ca846aee51" providerId="LiveId" clId="{95038A26-AB29-40B4-AFDC-D150941B2BB1}" dt="2024-01-02T20:52:02.628" v="15465" actId="207"/>
          <ac:spMkLst>
            <pc:docMk/>
            <pc:sldMk cId="1892462572" sldId="325"/>
            <ac:spMk id="2" creationId="{98A33CBE-E592-2853-1D73-B9A1D5CE9233}"/>
          </ac:spMkLst>
        </pc:spChg>
        <pc:spChg chg="mod">
          <ac:chgData name="Chris Leisz" userId="a7f1f7ca846aee51" providerId="LiveId" clId="{95038A26-AB29-40B4-AFDC-D150941B2BB1}" dt="2024-01-02T21:06:01.824" v="15624" actId="20577"/>
          <ac:spMkLst>
            <pc:docMk/>
            <pc:sldMk cId="1892462572" sldId="325"/>
            <ac:spMk id="3" creationId="{2009891B-4C90-E0DE-1FA9-5B31DBB6E414}"/>
          </ac:spMkLst>
        </pc:spChg>
        <pc:spChg chg="del">
          <ac:chgData name="Chris Leisz" userId="a7f1f7ca846aee51" providerId="LiveId" clId="{95038A26-AB29-40B4-AFDC-D150941B2BB1}" dt="2024-01-02T20:13:08.180" v="14793"/>
          <ac:spMkLst>
            <pc:docMk/>
            <pc:sldMk cId="1892462572" sldId="325"/>
            <ac:spMk id="4" creationId="{76A10461-ED88-AFE6-023E-72570A4E20B9}"/>
          </ac:spMkLst>
        </pc:spChg>
        <pc:spChg chg="add del mod">
          <ac:chgData name="Chris Leisz" userId="a7f1f7ca846aee51" providerId="LiveId" clId="{95038A26-AB29-40B4-AFDC-D150941B2BB1}" dt="2024-01-02T20:15:55.645" v="14799"/>
          <ac:spMkLst>
            <pc:docMk/>
            <pc:sldMk cId="1892462572" sldId="325"/>
            <ac:spMk id="6" creationId="{A451D2C4-3BFB-16F2-D4B4-775AC81D9B76}"/>
          </ac:spMkLst>
        </pc:spChg>
        <pc:spChg chg="add del mod">
          <ac:chgData name="Chris Leisz" userId="a7f1f7ca846aee51" providerId="LiveId" clId="{95038A26-AB29-40B4-AFDC-D150941B2BB1}" dt="2024-01-02T20:17:59.488" v="14820"/>
          <ac:spMkLst>
            <pc:docMk/>
            <pc:sldMk cId="1892462572" sldId="325"/>
            <ac:spMk id="9" creationId="{4EBD6417-D702-444F-3FFF-7E6035B594E9}"/>
          </ac:spMkLst>
        </pc:spChg>
        <pc:picChg chg="add del mod">
          <ac:chgData name="Chris Leisz" userId="a7f1f7ca846aee51" providerId="LiveId" clId="{95038A26-AB29-40B4-AFDC-D150941B2BB1}" dt="2024-01-02T20:15:52.277" v="14798" actId="478"/>
          <ac:picMkLst>
            <pc:docMk/>
            <pc:sldMk cId="1892462572" sldId="325"/>
            <ac:picMk id="5" creationId="{8AC8A3BB-9DE4-F908-9D26-FF204C234ABA}"/>
          </ac:picMkLst>
        </pc:picChg>
        <pc:picChg chg="add del mod">
          <ac:chgData name="Chris Leisz" userId="a7f1f7ca846aee51" providerId="LiveId" clId="{95038A26-AB29-40B4-AFDC-D150941B2BB1}" dt="2024-01-02T20:20:27.868" v="14827" actId="478"/>
          <ac:picMkLst>
            <pc:docMk/>
            <pc:sldMk cId="1892462572" sldId="325"/>
            <ac:picMk id="7" creationId="{DD680FEA-E55B-0F64-670E-24A2AC890C3B}"/>
          </ac:picMkLst>
        </pc:picChg>
        <pc:picChg chg="add mod">
          <ac:chgData name="Chris Leisz" userId="a7f1f7ca846aee51" providerId="LiveId" clId="{95038A26-AB29-40B4-AFDC-D150941B2BB1}" dt="2024-01-02T20:20:50.185" v="14835" actId="1076"/>
          <ac:picMkLst>
            <pc:docMk/>
            <pc:sldMk cId="1892462572" sldId="325"/>
            <ac:picMk id="8" creationId="{8D973AC4-D953-7171-5732-C53E66EB2FA7}"/>
          </ac:picMkLst>
        </pc:picChg>
        <pc:picChg chg="add mod">
          <ac:chgData name="Chris Leisz" userId="a7f1f7ca846aee51" providerId="LiveId" clId="{95038A26-AB29-40B4-AFDC-D150941B2BB1}" dt="2024-01-02T20:37:16.679" v="15002" actId="1076"/>
          <ac:picMkLst>
            <pc:docMk/>
            <pc:sldMk cId="1892462572" sldId="325"/>
            <ac:picMk id="10" creationId="{15A37719-2BF5-931C-29F9-1E04779A2544}"/>
          </ac:picMkLst>
        </pc:picChg>
        <pc:picChg chg="add del mod">
          <ac:chgData name="Chris Leisz" userId="a7f1f7ca846aee51" providerId="LiveId" clId="{95038A26-AB29-40B4-AFDC-D150941B2BB1}" dt="2024-01-02T20:36:02.707" v="14985" actId="478"/>
          <ac:picMkLst>
            <pc:docMk/>
            <pc:sldMk cId="1892462572" sldId="325"/>
            <ac:picMk id="11" creationId="{9C7D98B0-76D7-240B-F184-F9141A250F0A}"/>
          </ac:picMkLst>
        </pc:picChg>
        <pc:picChg chg="add mod">
          <ac:chgData name="Chris Leisz" userId="a7f1f7ca846aee51" providerId="LiveId" clId="{95038A26-AB29-40B4-AFDC-D150941B2BB1}" dt="2024-01-02T20:37:26.388" v="15003" actId="1076"/>
          <ac:picMkLst>
            <pc:docMk/>
            <pc:sldMk cId="1892462572" sldId="325"/>
            <ac:picMk id="24" creationId="{3C21BAC3-8685-243C-AD74-C51B9CF7D6D1}"/>
          </ac:picMkLst>
        </pc:picChg>
        <pc:picChg chg="add del mod">
          <ac:chgData name="Chris Leisz" userId="a7f1f7ca846aee51" providerId="LiveId" clId="{95038A26-AB29-40B4-AFDC-D150941B2BB1}" dt="2024-01-02T20:17:53.648" v="14818" actId="21"/>
          <ac:picMkLst>
            <pc:docMk/>
            <pc:sldMk cId="1892462572" sldId="325"/>
            <ac:picMk id="2050" creationId="{CF2C1CDE-7B44-2BE1-5F58-50F61A3089D8}"/>
          </ac:picMkLst>
        </pc:picChg>
        <pc:cxnChg chg="add del mod">
          <ac:chgData name="Chris Leisz" userId="a7f1f7ca846aee51" providerId="LiveId" clId="{95038A26-AB29-40B4-AFDC-D150941B2BB1}" dt="2024-01-02T20:36:59.965" v="14997" actId="478"/>
          <ac:cxnSpMkLst>
            <pc:docMk/>
            <pc:sldMk cId="1892462572" sldId="325"/>
            <ac:cxnSpMk id="13" creationId="{33E71C7B-A59D-E9F9-5BF5-AAF5ACF137F2}"/>
          </ac:cxnSpMkLst>
        </pc:cxnChg>
        <pc:cxnChg chg="add del mod">
          <ac:chgData name="Chris Leisz" userId="a7f1f7ca846aee51" providerId="LiveId" clId="{95038A26-AB29-40B4-AFDC-D150941B2BB1}" dt="2024-01-02T20:36:57.797" v="14995" actId="478"/>
          <ac:cxnSpMkLst>
            <pc:docMk/>
            <pc:sldMk cId="1892462572" sldId="325"/>
            <ac:cxnSpMk id="15" creationId="{192A96D1-2B88-08F1-047D-0EAED83B83D5}"/>
          </ac:cxnSpMkLst>
        </pc:cxnChg>
        <pc:cxnChg chg="add del mod">
          <ac:chgData name="Chris Leisz" userId="a7f1f7ca846aee51" providerId="LiveId" clId="{95038A26-AB29-40B4-AFDC-D150941B2BB1}" dt="2024-01-02T20:36:55.975" v="14994" actId="478"/>
          <ac:cxnSpMkLst>
            <pc:docMk/>
            <pc:sldMk cId="1892462572" sldId="325"/>
            <ac:cxnSpMk id="17" creationId="{15C7EF5C-97DE-F26C-9185-12C04E17F43F}"/>
          </ac:cxnSpMkLst>
        </pc:cxnChg>
        <pc:cxnChg chg="add del mod">
          <ac:chgData name="Chris Leisz" userId="a7f1f7ca846aee51" providerId="LiveId" clId="{95038A26-AB29-40B4-AFDC-D150941B2BB1}" dt="2024-01-02T20:36:59.001" v="14996" actId="478"/>
          <ac:cxnSpMkLst>
            <pc:docMk/>
            <pc:sldMk cId="1892462572" sldId="325"/>
            <ac:cxnSpMk id="19" creationId="{B4A09159-CE9A-08FB-570B-95FE0CA10202}"/>
          </ac:cxnSpMkLst>
        </pc:cxnChg>
        <pc:cxnChg chg="add mod">
          <ac:chgData name="Chris Leisz" userId="a7f1f7ca846aee51" providerId="LiveId" clId="{95038A26-AB29-40B4-AFDC-D150941B2BB1}" dt="2024-01-02T20:40:49.656" v="15020" actId="14100"/>
          <ac:cxnSpMkLst>
            <pc:docMk/>
            <pc:sldMk cId="1892462572" sldId="325"/>
            <ac:cxnSpMk id="28" creationId="{4A93D9E4-7717-2FAF-0201-C9F79D837301}"/>
          </ac:cxnSpMkLst>
        </pc:cxnChg>
        <pc:cxnChg chg="add mod">
          <ac:chgData name="Chris Leisz" userId="a7f1f7ca846aee51" providerId="LiveId" clId="{95038A26-AB29-40B4-AFDC-D150941B2BB1}" dt="2024-01-02T20:40:35.754" v="15018" actId="14100"/>
          <ac:cxnSpMkLst>
            <pc:docMk/>
            <pc:sldMk cId="1892462572" sldId="325"/>
            <ac:cxnSpMk id="30" creationId="{B867F70A-BF31-1E14-2789-824CDE8AE252}"/>
          </ac:cxnSpMkLst>
        </pc:cxnChg>
        <pc:cxnChg chg="add mod">
          <ac:chgData name="Chris Leisz" userId="a7f1f7ca846aee51" providerId="LiveId" clId="{95038A26-AB29-40B4-AFDC-D150941B2BB1}" dt="2024-01-02T20:41:13.103" v="15023" actId="14100"/>
          <ac:cxnSpMkLst>
            <pc:docMk/>
            <pc:sldMk cId="1892462572" sldId="325"/>
            <ac:cxnSpMk id="33" creationId="{77A9EFFB-87FE-4021-ADA2-D1C2C18576F4}"/>
          </ac:cxnSpMkLst>
        </pc:cxnChg>
        <pc:cxnChg chg="add mod">
          <ac:chgData name="Chris Leisz" userId="a7f1f7ca846aee51" providerId="LiveId" clId="{95038A26-AB29-40B4-AFDC-D150941B2BB1}" dt="2024-01-02T20:41:02.950" v="15022" actId="14100"/>
          <ac:cxnSpMkLst>
            <pc:docMk/>
            <pc:sldMk cId="1892462572" sldId="325"/>
            <ac:cxnSpMk id="35" creationId="{F674FC02-D5C2-050A-7E45-EF8463ACC179}"/>
          </ac:cxnSpMkLst>
        </pc:cxnChg>
      </pc:sldChg>
      <pc:sldChg chg="modSp mod">
        <pc:chgData name="Chris Leisz" userId="a7f1f7ca846aee51" providerId="LiveId" clId="{95038A26-AB29-40B4-AFDC-D150941B2BB1}" dt="2024-01-03T18:57:23.612" v="18242" actId="20577"/>
        <pc:sldMkLst>
          <pc:docMk/>
          <pc:sldMk cId="1918076903" sldId="325"/>
        </pc:sldMkLst>
        <pc:spChg chg="mod">
          <ac:chgData name="Chris Leisz" userId="a7f1f7ca846aee51" providerId="LiveId" clId="{95038A26-AB29-40B4-AFDC-D150941B2BB1}" dt="2024-01-03T18:57:23.612" v="18242" actId="20577"/>
          <ac:spMkLst>
            <pc:docMk/>
            <pc:sldMk cId="1918076903" sldId="325"/>
            <ac:spMk id="3" creationId="{2009891B-4C90-E0DE-1FA9-5B31DBB6E414}"/>
          </ac:spMkLst>
        </pc:spChg>
        <pc:picChg chg="mod">
          <ac:chgData name="Chris Leisz" userId="a7f1f7ca846aee51" providerId="LiveId" clId="{95038A26-AB29-40B4-AFDC-D150941B2BB1}" dt="2024-01-02T22:01:45.697" v="15795" actId="1076"/>
          <ac:picMkLst>
            <pc:docMk/>
            <pc:sldMk cId="1918076903" sldId="325"/>
            <ac:picMk id="8" creationId="{8D973AC4-D953-7171-5732-C53E66EB2FA7}"/>
          </ac:picMkLst>
        </pc:picChg>
        <pc:picChg chg="mod">
          <ac:chgData name="Chris Leisz" userId="a7f1f7ca846aee51" providerId="LiveId" clId="{95038A26-AB29-40B4-AFDC-D150941B2BB1}" dt="2024-01-02T22:01:50.540" v="15796" actId="1076"/>
          <ac:picMkLst>
            <pc:docMk/>
            <pc:sldMk cId="1918076903" sldId="325"/>
            <ac:picMk id="10" creationId="{15A37719-2BF5-931C-29F9-1E04779A2544}"/>
          </ac:picMkLst>
        </pc:picChg>
        <pc:cxnChg chg="mod">
          <ac:chgData name="Chris Leisz" userId="a7f1f7ca846aee51" providerId="LiveId" clId="{95038A26-AB29-40B4-AFDC-D150941B2BB1}" dt="2024-01-02T22:02:12.466" v="15800" actId="14100"/>
          <ac:cxnSpMkLst>
            <pc:docMk/>
            <pc:sldMk cId="1918076903" sldId="325"/>
            <ac:cxnSpMk id="28" creationId="{4A93D9E4-7717-2FAF-0201-C9F79D837301}"/>
          </ac:cxnSpMkLst>
        </pc:cxnChg>
        <pc:cxnChg chg="mod">
          <ac:chgData name="Chris Leisz" userId="a7f1f7ca846aee51" providerId="LiveId" clId="{95038A26-AB29-40B4-AFDC-D150941B2BB1}" dt="2024-01-02T22:10:49.181" v="15915" actId="1076"/>
          <ac:cxnSpMkLst>
            <pc:docMk/>
            <pc:sldMk cId="1918076903" sldId="325"/>
            <ac:cxnSpMk id="30" creationId="{B867F70A-BF31-1E14-2789-824CDE8AE252}"/>
          </ac:cxnSpMkLst>
        </pc:cxnChg>
        <pc:cxnChg chg="mod">
          <ac:chgData name="Chris Leisz" userId="a7f1f7ca846aee51" providerId="LiveId" clId="{95038A26-AB29-40B4-AFDC-D150941B2BB1}" dt="2024-01-02T22:03:06.692" v="15806" actId="14100"/>
          <ac:cxnSpMkLst>
            <pc:docMk/>
            <pc:sldMk cId="1918076903" sldId="325"/>
            <ac:cxnSpMk id="33" creationId="{77A9EFFB-87FE-4021-ADA2-D1C2C18576F4}"/>
          </ac:cxnSpMkLst>
        </pc:cxnChg>
        <pc:cxnChg chg="mod">
          <ac:chgData name="Chris Leisz" userId="a7f1f7ca846aee51" providerId="LiveId" clId="{95038A26-AB29-40B4-AFDC-D150941B2BB1}" dt="2024-01-02T22:02:36.486" v="15802" actId="14100"/>
          <ac:cxnSpMkLst>
            <pc:docMk/>
            <pc:sldMk cId="1918076903" sldId="325"/>
            <ac:cxnSpMk id="35" creationId="{F674FC02-D5C2-050A-7E45-EF8463ACC179}"/>
          </ac:cxnSpMkLst>
        </pc:cxnChg>
      </pc:sldChg>
      <pc:sldChg chg="addSp delSp modSp new del mod">
        <pc:chgData name="Chris Leisz" userId="a7f1f7ca846aee51" providerId="LiveId" clId="{95038A26-AB29-40B4-AFDC-D150941B2BB1}" dt="2024-01-02T22:18:23.001" v="15992" actId="47"/>
        <pc:sldMkLst>
          <pc:docMk/>
          <pc:sldMk cId="488962286" sldId="326"/>
        </pc:sldMkLst>
        <pc:spChg chg="del">
          <ac:chgData name="Chris Leisz" userId="a7f1f7ca846aee51" providerId="LiveId" clId="{95038A26-AB29-40B4-AFDC-D150941B2BB1}" dt="2024-01-02T22:16:57.905" v="15982"/>
          <ac:spMkLst>
            <pc:docMk/>
            <pc:sldMk cId="488962286" sldId="326"/>
            <ac:spMk id="4" creationId="{1BF0506E-6083-9CC3-1818-0A357C233AD2}"/>
          </ac:spMkLst>
        </pc:spChg>
        <pc:spChg chg="add del mod">
          <ac:chgData name="Chris Leisz" userId="a7f1f7ca846aee51" providerId="LiveId" clId="{95038A26-AB29-40B4-AFDC-D150941B2BB1}" dt="2024-01-02T22:17:51.079" v="15985"/>
          <ac:spMkLst>
            <pc:docMk/>
            <pc:sldMk cId="488962286" sldId="326"/>
            <ac:spMk id="5" creationId="{FB179F04-9D36-02DF-63EB-FA8BCB97203A}"/>
          </ac:spMkLst>
        </pc:spChg>
        <pc:spChg chg="add mod">
          <ac:chgData name="Chris Leisz" userId="a7f1f7ca846aee51" providerId="LiveId" clId="{95038A26-AB29-40B4-AFDC-D150941B2BB1}" dt="2024-01-02T22:18:20.028" v="15991" actId="21"/>
          <ac:spMkLst>
            <pc:docMk/>
            <pc:sldMk cId="488962286" sldId="326"/>
            <ac:spMk id="8" creationId="{9FE34ED7-F665-E4A3-D52F-CF34A3AD27AA}"/>
          </ac:spMkLst>
        </pc:spChg>
        <pc:picChg chg="add del mod">
          <ac:chgData name="Chris Leisz" userId="a7f1f7ca846aee51" providerId="LiveId" clId="{95038A26-AB29-40B4-AFDC-D150941B2BB1}" dt="2024-01-02T22:18:20.028" v="15991" actId="21"/>
          <ac:picMkLst>
            <pc:docMk/>
            <pc:sldMk cId="488962286" sldId="326"/>
            <ac:picMk id="6" creationId="{30B1FC92-A107-DF06-BFED-2A59C5B00CDE}"/>
          </ac:picMkLst>
        </pc:picChg>
        <pc:picChg chg="add del mod">
          <ac:chgData name="Chris Leisz" userId="a7f1f7ca846aee51" providerId="LiveId" clId="{95038A26-AB29-40B4-AFDC-D150941B2BB1}" dt="2024-01-02T22:17:03.642" v="15984" actId="478"/>
          <ac:picMkLst>
            <pc:docMk/>
            <pc:sldMk cId="488962286" sldId="326"/>
            <ac:picMk id="3074" creationId="{37FFD341-0EEF-EBF2-43BF-C6D253095CAC}"/>
          </ac:picMkLst>
        </pc:picChg>
      </pc:sldChg>
      <pc:sldChg chg="addSp delSp modSp new add del mod">
        <pc:chgData name="Chris Leisz" userId="a7f1f7ca846aee51" providerId="LiveId" clId="{95038A26-AB29-40B4-AFDC-D150941B2BB1}" dt="2024-01-02T21:29:59.056" v="15697" actId="680"/>
        <pc:sldMkLst>
          <pc:docMk/>
          <pc:sldMk cId="1411228596" sldId="326"/>
        </pc:sldMkLst>
        <pc:spChg chg="add del">
          <ac:chgData name="Chris Leisz" userId="a7f1f7ca846aee51" providerId="LiveId" clId="{95038A26-AB29-40B4-AFDC-D150941B2BB1}" dt="2024-01-02T21:29:58.094" v="15696"/>
          <ac:spMkLst>
            <pc:docMk/>
            <pc:sldMk cId="1411228596" sldId="326"/>
            <ac:spMk id="3" creationId="{B8E67CEB-5B32-43B6-D9E3-AC8C94ABDA79}"/>
          </ac:spMkLst>
        </pc:spChg>
        <pc:spChg chg="add del mod">
          <ac:chgData name="Chris Leisz" userId="a7f1f7ca846aee51" providerId="LiveId" clId="{95038A26-AB29-40B4-AFDC-D150941B2BB1}" dt="2024-01-02T21:29:52.945" v="15691" actId="478"/>
          <ac:spMkLst>
            <pc:docMk/>
            <pc:sldMk cId="1411228596" sldId="326"/>
            <ac:spMk id="7" creationId="{93E781D3-7A73-CF8D-FB91-5C1808EFEFF3}"/>
          </ac:spMkLst>
        </pc:spChg>
        <pc:spChg chg="add del mod">
          <ac:chgData name="Chris Leisz" userId="a7f1f7ca846aee51" providerId="LiveId" clId="{95038A26-AB29-40B4-AFDC-D150941B2BB1}" dt="2024-01-02T21:29:47.728" v="15688" actId="478"/>
          <ac:spMkLst>
            <pc:docMk/>
            <pc:sldMk cId="1411228596" sldId="326"/>
            <ac:spMk id="10" creationId="{A9B22A5E-B5F1-1BC6-6E93-975DCF0118CB}"/>
          </ac:spMkLst>
        </pc:spChg>
        <pc:picChg chg="add del mod">
          <ac:chgData name="Chris Leisz" userId="a7f1f7ca846aee51" providerId="LiveId" clId="{95038A26-AB29-40B4-AFDC-D150941B2BB1}" dt="2024-01-02T21:29:58.094" v="15696"/>
          <ac:picMkLst>
            <pc:docMk/>
            <pc:sldMk cId="1411228596" sldId="326"/>
            <ac:picMk id="5" creationId="{C970DE60-82F9-F78A-3FE8-20FC8CD68CBF}"/>
          </ac:picMkLst>
        </pc:picChg>
        <pc:picChg chg="add del mod">
          <ac:chgData name="Chris Leisz" userId="a7f1f7ca846aee51" providerId="LiveId" clId="{95038A26-AB29-40B4-AFDC-D150941B2BB1}" dt="2024-01-02T21:29:49.644" v="15690"/>
          <ac:picMkLst>
            <pc:docMk/>
            <pc:sldMk cId="1411228596" sldId="326"/>
            <ac:picMk id="8" creationId="{367161A5-7E9C-F237-BE05-4C64EC516153}"/>
          </ac:picMkLst>
        </pc:picChg>
      </pc:sldChg>
      <pc:sldChg chg="addSp delSp modSp new mod">
        <pc:chgData name="Chris Leisz" userId="a7f1f7ca846aee51" providerId="LiveId" clId="{95038A26-AB29-40B4-AFDC-D150941B2BB1}" dt="2024-01-04T16:57:55.482" v="18514" actId="27636"/>
        <pc:sldMkLst>
          <pc:docMk/>
          <pc:sldMk cId="1492881074" sldId="326"/>
        </pc:sldMkLst>
        <pc:spChg chg="mod">
          <ac:chgData name="Chris Leisz" userId="a7f1f7ca846aee51" providerId="LiveId" clId="{95038A26-AB29-40B4-AFDC-D150941B2BB1}" dt="2024-01-03T16:22:17.510" v="16479" actId="14100"/>
          <ac:spMkLst>
            <pc:docMk/>
            <pc:sldMk cId="1492881074" sldId="326"/>
            <ac:spMk id="2" creationId="{4E718C9E-11AA-0DEE-9FA1-2C1915EEDD20}"/>
          </ac:spMkLst>
        </pc:spChg>
        <pc:spChg chg="mod">
          <ac:chgData name="Chris Leisz" userId="a7f1f7ca846aee51" providerId="LiveId" clId="{95038A26-AB29-40B4-AFDC-D150941B2BB1}" dt="2024-01-04T16:57:55.482" v="18514" actId="27636"/>
          <ac:spMkLst>
            <pc:docMk/>
            <pc:sldMk cId="1492881074" sldId="326"/>
            <ac:spMk id="3" creationId="{17AD305E-0716-A222-8217-CDF64AC5B252}"/>
          </ac:spMkLst>
        </pc:spChg>
        <pc:spChg chg="del mod">
          <ac:chgData name="Chris Leisz" userId="a7f1f7ca846aee51" providerId="LiveId" clId="{95038A26-AB29-40B4-AFDC-D150941B2BB1}" dt="2024-01-03T16:18:26.253" v="16453"/>
          <ac:spMkLst>
            <pc:docMk/>
            <pc:sldMk cId="1492881074" sldId="326"/>
            <ac:spMk id="4" creationId="{D2B5FA74-4CB6-510A-FF1F-68EB3FD0D88E}"/>
          </ac:spMkLst>
        </pc:spChg>
        <pc:spChg chg="add del mod">
          <ac:chgData name="Chris Leisz" userId="a7f1f7ca846aee51" providerId="LiveId" clId="{95038A26-AB29-40B4-AFDC-D150941B2BB1}" dt="2024-01-03T16:20:27.093" v="16467"/>
          <ac:spMkLst>
            <pc:docMk/>
            <pc:sldMk cId="1492881074" sldId="326"/>
            <ac:spMk id="7" creationId="{A9152FC8-956C-52BF-36C0-1331C7DF7718}"/>
          </ac:spMkLst>
        </pc:spChg>
        <pc:spChg chg="add del mod">
          <ac:chgData name="Chris Leisz" userId="a7f1f7ca846aee51" providerId="LiveId" clId="{95038A26-AB29-40B4-AFDC-D150941B2BB1}" dt="2024-01-03T16:41:15.272" v="16849"/>
          <ac:spMkLst>
            <pc:docMk/>
            <pc:sldMk cId="1492881074" sldId="326"/>
            <ac:spMk id="10" creationId="{0D979976-4BBF-51D0-2816-31204A82C451}"/>
          </ac:spMkLst>
        </pc:spChg>
        <pc:picChg chg="add del mod">
          <ac:chgData name="Chris Leisz" userId="a7f1f7ca846aee51" providerId="LiveId" clId="{95038A26-AB29-40B4-AFDC-D150941B2BB1}" dt="2024-01-03T16:20:06.133" v="16466" actId="478"/>
          <ac:picMkLst>
            <pc:docMk/>
            <pc:sldMk cId="1492881074" sldId="326"/>
            <ac:picMk id="5" creationId="{C75021A8-DC28-7D2A-EA5B-2D57DB63346B}"/>
          </ac:picMkLst>
        </pc:picChg>
        <pc:picChg chg="add del mod">
          <ac:chgData name="Chris Leisz" userId="a7f1f7ca846aee51" providerId="LiveId" clId="{95038A26-AB29-40B4-AFDC-D150941B2BB1}" dt="2024-01-03T16:41:04.897" v="16847" actId="478"/>
          <ac:picMkLst>
            <pc:docMk/>
            <pc:sldMk cId="1492881074" sldId="326"/>
            <ac:picMk id="8" creationId="{8F7AA00A-A69C-51B2-FE99-8CA1B25865D5}"/>
          </ac:picMkLst>
        </pc:picChg>
        <pc:picChg chg="add mod">
          <ac:chgData name="Chris Leisz" userId="a7f1f7ca846aee51" providerId="LiveId" clId="{95038A26-AB29-40B4-AFDC-D150941B2BB1}" dt="2024-01-03T16:41:21.274" v="16851" actId="14100"/>
          <ac:picMkLst>
            <pc:docMk/>
            <pc:sldMk cId="1492881074" sldId="326"/>
            <ac:picMk id="11" creationId="{27C47443-D962-9BAC-7940-0A3185F5D41B}"/>
          </ac:picMkLst>
        </pc:picChg>
      </pc:sldChg>
      <pc:sldChg chg="addSp delSp modSp new del mod">
        <pc:chgData name="Chris Leisz" userId="a7f1f7ca846aee51" providerId="LiveId" clId="{95038A26-AB29-40B4-AFDC-D150941B2BB1}" dt="2024-01-02T21:29:37.928" v="15684" actId="680"/>
        <pc:sldMkLst>
          <pc:docMk/>
          <pc:sldMk cId="1612038216" sldId="326"/>
        </pc:sldMkLst>
        <pc:spChg chg="mod">
          <ac:chgData name="Chris Leisz" userId="a7f1f7ca846aee51" providerId="LiveId" clId="{95038A26-AB29-40B4-AFDC-D150941B2BB1}" dt="2024-01-02T21:29:34.949" v="15680" actId="14100"/>
          <ac:spMkLst>
            <pc:docMk/>
            <pc:sldMk cId="1612038216" sldId="326"/>
            <ac:spMk id="3" creationId="{C9645C5B-DD8D-AA0E-9829-AFC6E71617D2}"/>
          </ac:spMkLst>
        </pc:spChg>
        <pc:picChg chg="add del mod">
          <ac:chgData name="Chris Leisz" userId="a7f1f7ca846aee51" providerId="LiveId" clId="{95038A26-AB29-40B4-AFDC-D150941B2BB1}" dt="2024-01-02T21:29:37.101" v="15683"/>
          <ac:picMkLst>
            <pc:docMk/>
            <pc:sldMk cId="1612038216" sldId="326"/>
            <ac:picMk id="4" creationId="{DB3F84BA-0249-3FAC-000C-10F188893AFE}"/>
          </ac:picMkLst>
        </pc:picChg>
      </pc:sldChg>
      <pc:sldChg chg="addSp modSp new del mod">
        <pc:chgData name="Chris Leisz" userId="a7f1f7ca846aee51" providerId="LiveId" clId="{95038A26-AB29-40B4-AFDC-D150941B2BB1}" dt="2024-01-02T21:32:42.143" v="15714" actId="47"/>
        <pc:sldMkLst>
          <pc:docMk/>
          <pc:sldMk cId="2101241012" sldId="326"/>
        </pc:sldMkLst>
        <pc:spChg chg="mod">
          <ac:chgData name="Chris Leisz" userId="a7f1f7ca846aee51" providerId="LiveId" clId="{95038A26-AB29-40B4-AFDC-D150941B2BB1}" dt="2024-01-02T21:32:12.760" v="15709" actId="27636"/>
          <ac:spMkLst>
            <pc:docMk/>
            <pc:sldMk cId="2101241012" sldId="326"/>
            <ac:spMk id="2" creationId="{DF3B2D0B-2E08-1DF4-88E1-00D9ADAFF734}"/>
          </ac:spMkLst>
        </pc:spChg>
        <pc:spChg chg="mod">
          <ac:chgData name="Chris Leisz" userId="a7f1f7ca846aee51" providerId="LiveId" clId="{95038A26-AB29-40B4-AFDC-D150941B2BB1}" dt="2024-01-02T21:32:23.823" v="15713" actId="27636"/>
          <ac:spMkLst>
            <pc:docMk/>
            <pc:sldMk cId="2101241012" sldId="326"/>
            <ac:spMk id="3" creationId="{33A88B0C-2540-9B48-4ED2-DBC3F93B23E4}"/>
          </ac:spMkLst>
        </pc:spChg>
        <pc:picChg chg="add mod">
          <ac:chgData name="Chris Leisz" userId="a7f1f7ca846aee51" providerId="LiveId" clId="{95038A26-AB29-40B4-AFDC-D150941B2BB1}" dt="2024-01-02T21:30:47.942" v="15702" actId="1076"/>
          <ac:picMkLst>
            <pc:docMk/>
            <pc:sldMk cId="2101241012" sldId="326"/>
            <ac:picMk id="4" creationId="{894E0ED7-C214-21F4-27EA-069F2CCA89CE}"/>
          </ac:picMkLst>
        </pc:picChg>
        <pc:picChg chg="add mod">
          <ac:chgData name="Chris Leisz" userId="a7f1f7ca846aee51" providerId="LiveId" clId="{95038A26-AB29-40B4-AFDC-D150941B2BB1}" dt="2024-01-02T21:32:17.258" v="15711" actId="1076"/>
          <ac:picMkLst>
            <pc:docMk/>
            <pc:sldMk cId="2101241012" sldId="326"/>
            <ac:picMk id="5" creationId="{28905BD0-7A12-EE30-236F-5B02F215D612}"/>
          </ac:picMkLst>
        </pc:picChg>
      </pc:sldChg>
      <pc:sldChg chg="new add del">
        <pc:chgData name="Chris Leisz" userId="a7f1f7ca846aee51" providerId="LiveId" clId="{95038A26-AB29-40B4-AFDC-D150941B2BB1}" dt="2024-01-02T21:29:44.457" v="15686" actId="680"/>
        <pc:sldMkLst>
          <pc:docMk/>
          <pc:sldMk cId="3630962997" sldId="326"/>
        </pc:sldMkLst>
      </pc:sldChg>
      <pc:sldChg chg="addSp delSp modSp new mod">
        <pc:chgData name="Chris Leisz" userId="a7f1f7ca846aee51" providerId="LiveId" clId="{95038A26-AB29-40B4-AFDC-D150941B2BB1}" dt="2024-01-03T22:25:08.348" v="18504" actId="15"/>
        <pc:sldMkLst>
          <pc:docMk/>
          <pc:sldMk cId="155123425" sldId="327"/>
        </pc:sldMkLst>
        <pc:spChg chg="mod">
          <ac:chgData name="Chris Leisz" userId="a7f1f7ca846aee51" providerId="LiveId" clId="{95038A26-AB29-40B4-AFDC-D150941B2BB1}" dt="2024-01-03T19:09:28.560" v="18340" actId="6549"/>
          <ac:spMkLst>
            <pc:docMk/>
            <pc:sldMk cId="155123425" sldId="327"/>
            <ac:spMk id="2" creationId="{59AC50F9-1A2A-EC23-D98C-CCA3EB84C2B7}"/>
          </ac:spMkLst>
        </pc:spChg>
        <pc:spChg chg="mod">
          <ac:chgData name="Chris Leisz" userId="a7f1f7ca846aee51" providerId="LiveId" clId="{95038A26-AB29-40B4-AFDC-D150941B2BB1}" dt="2024-01-03T22:25:08.348" v="18504" actId="15"/>
          <ac:spMkLst>
            <pc:docMk/>
            <pc:sldMk cId="155123425" sldId="327"/>
            <ac:spMk id="3" creationId="{049A8AF5-5C19-5D4A-63CC-CE905262975E}"/>
          </ac:spMkLst>
        </pc:spChg>
        <pc:spChg chg="del mod">
          <ac:chgData name="Chris Leisz" userId="a7f1f7ca846aee51" providerId="LiveId" clId="{95038A26-AB29-40B4-AFDC-D150941B2BB1}" dt="2024-01-03T17:32:13.019" v="17930"/>
          <ac:spMkLst>
            <pc:docMk/>
            <pc:sldMk cId="155123425" sldId="327"/>
            <ac:spMk id="4" creationId="{71D926E2-CC1D-5274-8D44-EC0A67EB4FA0}"/>
          </ac:spMkLst>
        </pc:spChg>
        <pc:spChg chg="add del mod">
          <ac:chgData name="Chris Leisz" userId="a7f1f7ca846aee51" providerId="LiveId" clId="{95038A26-AB29-40B4-AFDC-D150941B2BB1}" dt="2024-01-03T17:35:45.503" v="17937"/>
          <ac:spMkLst>
            <pc:docMk/>
            <pc:sldMk cId="155123425" sldId="327"/>
            <ac:spMk id="7" creationId="{E6FF5D15-53A9-7B3C-9826-5BB6A655965E}"/>
          </ac:spMkLst>
        </pc:spChg>
        <pc:picChg chg="add del mod">
          <ac:chgData name="Chris Leisz" userId="a7f1f7ca846aee51" providerId="LiveId" clId="{95038A26-AB29-40B4-AFDC-D150941B2BB1}" dt="2024-01-03T17:35:39.455" v="17936" actId="478"/>
          <ac:picMkLst>
            <pc:docMk/>
            <pc:sldMk cId="155123425" sldId="327"/>
            <ac:picMk id="5" creationId="{69A4BEAF-0817-841F-E9B6-A0CC5E842A08}"/>
          </ac:picMkLst>
        </pc:picChg>
        <pc:picChg chg="add mod">
          <ac:chgData name="Chris Leisz" userId="a7f1f7ca846aee51" providerId="LiveId" clId="{95038A26-AB29-40B4-AFDC-D150941B2BB1}" dt="2024-01-03T19:04:50.838" v="18308" actId="1076"/>
          <ac:picMkLst>
            <pc:docMk/>
            <pc:sldMk cId="155123425" sldId="327"/>
            <ac:picMk id="8" creationId="{6AA58109-DBEC-2584-5F20-0740EA73F6D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E9E09-B1EB-4D53-8849-617A3A117FF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BDCDF0-22AF-4544-9BBD-5E534094B849}">
      <dgm:prSet custT="1"/>
      <dgm:spPr/>
      <dgm:t>
        <a:bodyPr/>
        <a:lstStyle/>
        <a:p>
          <a:r>
            <a: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Discuss:</a:t>
          </a:r>
        </a:p>
      </dgm:t>
    </dgm:pt>
    <dgm:pt modelId="{80469E9F-B96B-47F9-BA17-8A69BCB3AFBA}" type="parTrans" cxnId="{7178DF09-8B60-4881-8A8B-F4C3BBAD167E}">
      <dgm:prSet/>
      <dgm:spPr/>
      <dgm:t>
        <a:bodyPr/>
        <a:lstStyle/>
        <a:p>
          <a:endParaRPr lang="en-US"/>
        </a:p>
      </dgm:t>
    </dgm:pt>
    <dgm:pt modelId="{31A0D219-1BD4-4500-B4A8-67D5BDFFF4CD}" type="sibTrans" cxnId="{7178DF09-8B60-4881-8A8B-F4C3BBAD167E}">
      <dgm:prSet/>
      <dgm:spPr/>
      <dgm:t>
        <a:bodyPr/>
        <a:lstStyle/>
        <a:p>
          <a:endParaRPr lang="en-US"/>
        </a:p>
      </dgm:t>
    </dgm:pt>
    <dgm:pt modelId="{F033C8E2-AC24-46D8-A61E-36E909FA948E}">
      <dgm:prSet custT="1"/>
      <dgm:spPr/>
      <dgm:t>
        <a:bodyPr/>
        <a:lstStyle/>
        <a:p>
          <a:r>
            <a: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Benefits of cycling</a:t>
          </a:r>
        </a:p>
      </dgm:t>
    </dgm:pt>
    <dgm:pt modelId="{8C729F17-8171-471B-AF70-D9956328D12D}" type="parTrans" cxnId="{6D11738E-CD43-450C-99A6-663692C993F4}">
      <dgm:prSet/>
      <dgm:spPr/>
      <dgm:t>
        <a:bodyPr/>
        <a:lstStyle/>
        <a:p>
          <a:endParaRPr lang="en-US"/>
        </a:p>
      </dgm:t>
    </dgm:pt>
    <dgm:pt modelId="{C72857EC-BBDE-48E0-A096-D1EF1AEB6BBE}" type="sibTrans" cxnId="{6D11738E-CD43-450C-99A6-663692C993F4}">
      <dgm:prSet/>
      <dgm:spPr/>
      <dgm:t>
        <a:bodyPr/>
        <a:lstStyle/>
        <a:p>
          <a:endParaRPr lang="en-US"/>
        </a:p>
      </dgm:t>
    </dgm:pt>
    <dgm:pt modelId="{8208A03C-985A-4526-B757-645DF6870C68}">
      <dgm:prSet custT="1"/>
      <dgm:spPr/>
      <dgm:t>
        <a:bodyPr/>
        <a:lstStyle/>
        <a:p>
          <a:r>
            <a: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Unique concerns of female cyclists</a:t>
          </a:r>
        </a:p>
      </dgm:t>
    </dgm:pt>
    <dgm:pt modelId="{930F5BD9-FB2E-4591-98C2-ABAEB421B71D}" type="parTrans" cxnId="{82BF20B4-977D-463E-AADB-93F2C328A267}">
      <dgm:prSet/>
      <dgm:spPr/>
      <dgm:t>
        <a:bodyPr/>
        <a:lstStyle/>
        <a:p>
          <a:endParaRPr lang="en-US"/>
        </a:p>
      </dgm:t>
    </dgm:pt>
    <dgm:pt modelId="{DF6A2A93-3A1B-4D7B-BAAF-52CA122CBE8A}" type="sibTrans" cxnId="{82BF20B4-977D-463E-AADB-93F2C328A267}">
      <dgm:prSet/>
      <dgm:spPr/>
      <dgm:t>
        <a:bodyPr/>
        <a:lstStyle/>
        <a:p>
          <a:endParaRPr lang="en-US"/>
        </a:p>
      </dgm:t>
    </dgm:pt>
    <dgm:pt modelId="{29D7135A-FEE7-4922-9B09-CB43FEB9025B}">
      <dgm:prSet custT="1"/>
      <dgm:spPr/>
      <dgm:t>
        <a:bodyPr/>
        <a:lstStyle/>
        <a:p>
          <a:r>
            <a: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Pain &amp; injury behavior unique to cyclists</a:t>
          </a:r>
        </a:p>
      </dgm:t>
    </dgm:pt>
    <dgm:pt modelId="{F9C605FE-B8B1-437C-BB00-A3AE1D22F0A0}" type="parTrans" cxnId="{151193C2-C4E1-48D7-B291-2E9CE343112A}">
      <dgm:prSet/>
      <dgm:spPr/>
      <dgm:t>
        <a:bodyPr/>
        <a:lstStyle/>
        <a:p>
          <a:endParaRPr lang="en-US"/>
        </a:p>
      </dgm:t>
    </dgm:pt>
    <dgm:pt modelId="{123F4EAA-8613-45C6-95D0-DE0C9CD461C4}" type="sibTrans" cxnId="{151193C2-C4E1-48D7-B291-2E9CE343112A}">
      <dgm:prSet/>
      <dgm:spPr/>
      <dgm:t>
        <a:bodyPr/>
        <a:lstStyle/>
        <a:p>
          <a:endParaRPr lang="en-US"/>
        </a:p>
      </dgm:t>
    </dgm:pt>
    <dgm:pt modelId="{6075DC09-7975-41E2-9244-0E7AF27F1991}">
      <dgm:prSet custT="1"/>
      <dgm:spPr/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(Is this you?!)</a:t>
          </a:r>
        </a:p>
      </dgm:t>
    </dgm:pt>
    <dgm:pt modelId="{425E6F97-6E3C-46A5-AFBE-226BAA29CECC}" type="parTrans" cxnId="{375EB313-6C43-463E-A2B5-E369433472D7}">
      <dgm:prSet/>
      <dgm:spPr/>
      <dgm:t>
        <a:bodyPr/>
        <a:lstStyle/>
        <a:p>
          <a:endParaRPr lang="en-US"/>
        </a:p>
      </dgm:t>
    </dgm:pt>
    <dgm:pt modelId="{7083D86A-7D2B-4A0C-ABB6-F5422DB01970}" type="sibTrans" cxnId="{375EB313-6C43-463E-A2B5-E369433472D7}">
      <dgm:prSet/>
      <dgm:spPr/>
      <dgm:t>
        <a:bodyPr/>
        <a:lstStyle/>
        <a:p>
          <a:endParaRPr lang="en-US"/>
        </a:p>
      </dgm:t>
    </dgm:pt>
    <dgm:pt modelId="{8640885C-B6E5-49F4-8600-6F71ACB3EDF1}">
      <dgm:prSet custT="1"/>
      <dgm:spPr/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(Do you have these issues?!)</a:t>
          </a:r>
        </a:p>
      </dgm:t>
    </dgm:pt>
    <dgm:pt modelId="{B1FEC654-66DF-47EE-8EAC-086AC4AF3C8F}" type="parTrans" cxnId="{93EC1A8A-F118-42A5-9D9D-689CAEF61708}">
      <dgm:prSet/>
      <dgm:spPr/>
      <dgm:t>
        <a:bodyPr/>
        <a:lstStyle/>
        <a:p>
          <a:endParaRPr lang="en-US"/>
        </a:p>
      </dgm:t>
    </dgm:pt>
    <dgm:pt modelId="{E5468967-CE1F-4595-834D-5E57FE650B28}" type="sibTrans" cxnId="{93EC1A8A-F118-42A5-9D9D-689CAEF61708}">
      <dgm:prSet/>
      <dgm:spPr/>
      <dgm:t>
        <a:bodyPr/>
        <a:lstStyle/>
        <a:p>
          <a:endParaRPr lang="en-US"/>
        </a:p>
      </dgm:t>
    </dgm:pt>
    <dgm:pt modelId="{A20323E6-C437-4187-860B-131DED248006}" type="pres">
      <dgm:prSet presAssocID="{136E9E09-B1EB-4D53-8849-617A3A117FF4}" presName="cycle" presStyleCnt="0">
        <dgm:presLayoutVars>
          <dgm:dir/>
          <dgm:resizeHandles val="exact"/>
        </dgm:presLayoutVars>
      </dgm:prSet>
      <dgm:spPr/>
    </dgm:pt>
    <dgm:pt modelId="{A365ADA9-0E78-45C8-A0F7-43C7158F6C18}" type="pres">
      <dgm:prSet presAssocID="{2DBDCDF0-22AF-4544-9BBD-5E534094B849}" presName="node" presStyleLbl="revTx" presStyleIdx="0" presStyleCnt="1" custScaleY="117803">
        <dgm:presLayoutVars>
          <dgm:bulletEnabled val="1"/>
        </dgm:presLayoutVars>
      </dgm:prSet>
      <dgm:spPr/>
    </dgm:pt>
  </dgm:ptLst>
  <dgm:cxnLst>
    <dgm:cxn modelId="{7178DF09-8B60-4881-8A8B-F4C3BBAD167E}" srcId="{136E9E09-B1EB-4D53-8849-617A3A117FF4}" destId="{2DBDCDF0-22AF-4544-9BBD-5E534094B849}" srcOrd="0" destOrd="0" parTransId="{80469E9F-B96B-47F9-BA17-8A69BCB3AFBA}" sibTransId="{31A0D219-1BD4-4500-B4A8-67D5BDFFF4CD}"/>
    <dgm:cxn modelId="{375EB313-6C43-463E-A2B5-E369433472D7}" srcId="{29D7135A-FEE7-4922-9B09-CB43FEB9025B}" destId="{6075DC09-7975-41E2-9244-0E7AF27F1991}" srcOrd="0" destOrd="0" parTransId="{425E6F97-6E3C-46A5-AFBE-226BAA29CECC}" sibTransId="{7083D86A-7D2B-4A0C-ABB6-F5422DB01970}"/>
    <dgm:cxn modelId="{00F9B640-C95B-4BF3-9C6B-4B210D5991B0}" type="presOf" srcId="{8640885C-B6E5-49F4-8600-6F71ACB3EDF1}" destId="{A365ADA9-0E78-45C8-A0F7-43C7158F6C18}" srcOrd="0" destOrd="5" presId="urn:microsoft.com/office/officeart/2005/8/layout/cycle1"/>
    <dgm:cxn modelId="{F323C74D-60DA-4DD4-85A6-517FE429A89A}" type="presOf" srcId="{2DBDCDF0-22AF-4544-9BBD-5E534094B849}" destId="{A365ADA9-0E78-45C8-A0F7-43C7158F6C18}" srcOrd="0" destOrd="0" presId="urn:microsoft.com/office/officeart/2005/8/layout/cycle1"/>
    <dgm:cxn modelId="{93EC1A8A-F118-42A5-9D9D-689CAEF61708}" srcId="{8208A03C-985A-4526-B757-645DF6870C68}" destId="{8640885C-B6E5-49F4-8600-6F71ACB3EDF1}" srcOrd="0" destOrd="0" parTransId="{B1FEC654-66DF-47EE-8EAC-086AC4AF3C8F}" sibTransId="{E5468967-CE1F-4595-834D-5E57FE650B28}"/>
    <dgm:cxn modelId="{6D11738E-CD43-450C-99A6-663692C993F4}" srcId="{2DBDCDF0-22AF-4544-9BBD-5E534094B849}" destId="{F033C8E2-AC24-46D8-A61E-36E909FA948E}" srcOrd="0" destOrd="0" parTransId="{8C729F17-8171-471B-AF70-D9956328D12D}" sibTransId="{C72857EC-BBDE-48E0-A096-D1EF1AEB6BBE}"/>
    <dgm:cxn modelId="{1733229C-4B82-4DE9-A35F-8F23515D1A7B}" type="presOf" srcId="{136E9E09-B1EB-4D53-8849-617A3A117FF4}" destId="{A20323E6-C437-4187-860B-131DED248006}" srcOrd="0" destOrd="0" presId="urn:microsoft.com/office/officeart/2005/8/layout/cycle1"/>
    <dgm:cxn modelId="{82BF20B4-977D-463E-AADB-93F2C328A267}" srcId="{2DBDCDF0-22AF-4544-9BBD-5E534094B849}" destId="{8208A03C-985A-4526-B757-645DF6870C68}" srcOrd="2" destOrd="0" parTransId="{930F5BD9-FB2E-4591-98C2-ABAEB421B71D}" sibTransId="{DF6A2A93-3A1B-4D7B-BAAF-52CA122CBE8A}"/>
    <dgm:cxn modelId="{151193C2-C4E1-48D7-B291-2E9CE343112A}" srcId="{2DBDCDF0-22AF-4544-9BBD-5E534094B849}" destId="{29D7135A-FEE7-4922-9B09-CB43FEB9025B}" srcOrd="1" destOrd="0" parTransId="{F9C605FE-B8B1-437C-BB00-A3AE1D22F0A0}" sibTransId="{123F4EAA-8613-45C6-95D0-DE0C9CD461C4}"/>
    <dgm:cxn modelId="{D0AA27C8-424B-4159-B1E4-2B1A530ED490}" type="presOf" srcId="{F033C8E2-AC24-46D8-A61E-36E909FA948E}" destId="{A365ADA9-0E78-45C8-A0F7-43C7158F6C18}" srcOrd="0" destOrd="1" presId="urn:microsoft.com/office/officeart/2005/8/layout/cycle1"/>
    <dgm:cxn modelId="{C007CEE1-B4DC-4454-A998-3D42F2325EE5}" type="presOf" srcId="{8208A03C-985A-4526-B757-645DF6870C68}" destId="{A365ADA9-0E78-45C8-A0F7-43C7158F6C18}" srcOrd="0" destOrd="4" presId="urn:microsoft.com/office/officeart/2005/8/layout/cycle1"/>
    <dgm:cxn modelId="{9D6F96FA-A94F-4693-BD4B-5C5A0C9A0AEB}" type="presOf" srcId="{6075DC09-7975-41E2-9244-0E7AF27F1991}" destId="{A365ADA9-0E78-45C8-A0F7-43C7158F6C18}" srcOrd="0" destOrd="3" presId="urn:microsoft.com/office/officeart/2005/8/layout/cycle1"/>
    <dgm:cxn modelId="{04B8C8FC-8148-4885-99A8-BF3DC25B406A}" type="presOf" srcId="{29D7135A-FEE7-4922-9B09-CB43FEB9025B}" destId="{A365ADA9-0E78-45C8-A0F7-43C7158F6C18}" srcOrd="0" destOrd="2" presId="urn:microsoft.com/office/officeart/2005/8/layout/cycle1"/>
    <dgm:cxn modelId="{F865513C-50C9-420D-8B75-B5FBB1DF8988}" type="presParOf" srcId="{A20323E6-C437-4187-860B-131DED248006}" destId="{A365ADA9-0E78-45C8-A0F7-43C7158F6C18}" srcOrd="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5ADA9-0E78-45C8-A0F7-43C7158F6C18}">
      <dsp:nvSpPr>
        <dsp:cNvPr id="0" name=""/>
        <dsp:cNvSpPr/>
      </dsp:nvSpPr>
      <dsp:spPr>
        <a:xfrm>
          <a:off x="0" y="-9"/>
          <a:ext cx="4424419" cy="5212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Discuss: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Benefits of cycling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Pain &amp; injury behavior unique to cyclists</a:t>
          </a: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(Is this you?!)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Unique concerns of female cyclists</a:t>
          </a: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(Do you have these issues?!)</a:t>
          </a:r>
        </a:p>
      </dsp:txBody>
      <dsp:txXfrm>
        <a:off x="0" y="-9"/>
        <a:ext cx="4424419" cy="5212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0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5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2244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8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0776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81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6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36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E6B8-C047-C4E5-81C1-043981B1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1819C-3ED3-7101-F369-643131F49CE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331FA-00F6-5546-0122-FF140C98B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68344-2E1C-2918-9CF2-80F73317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F4287-0198-DC54-ECB5-3E634C6C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29450-63C3-9F11-5C53-6A980A5C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CE37596-882E-4765-93A0-A98D2FD0A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594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2" y="228600"/>
            <a:ext cx="10687049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105664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3886200"/>
            <a:ext cx="105664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73A9A3F-A8C8-A29B-77AF-F99218DFDF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125FE36-1FAC-EDC3-A7CD-3FE67A9DEE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8F75B91-3CAB-4F2E-4583-707DF982AF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7E8F0C-41D0-4BE3-AFCB-35658C5F10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3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2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2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82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8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3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99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9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AE9A0-CB80-44FF-BE51-3DAB28B8A4D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D4F534-E672-4458-8C97-F93BDB056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0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9BE6-D177-1CC0-77D4-3550A522E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1" y="940192"/>
            <a:ext cx="6503752" cy="2136725"/>
          </a:xfrm>
        </p:spPr>
        <p:txBody>
          <a:bodyPr/>
          <a:lstStyle/>
          <a:p>
            <a:pPr algn="l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&amp; Injuries Unique to Cyclists…</a:t>
            </a:r>
            <a:b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Particularly, Females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23C26-0DB2-5876-C622-0CD8C9AB2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387" y="3705012"/>
            <a:ext cx="4487333" cy="1212428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Chris Leisz </a:t>
            </a:r>
          </a:p>
          <a:p>
            <a:pPr algn="l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Endurance Sports Rehab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941EE-9E4C-9B3B-2265-0F24F6D97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948" y="1971040"/>
            <a:ext cx="4983132" cy="361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05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013A3-3AE7-63B2-F0CD-20C90CBD3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184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 Found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C7990-83C3-99C5-A19E-9A7160D6E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564640"/>
            <a:ext cx="4184035" cy="425704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Most cyclists had unresolved injury &amp; chronic pain at baseline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They trained for an equal quantity of time irrespective of experiencing pain.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Why? </a:t>
            </a:r>
          </a:p>
          <a:p>
            <a:pPr lvl="2"/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Utilized an efficient machine. 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67DDE-E45B-46A7-1F70-ADDD9B78D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1564641"/>
            <a:ext cx="4184034" cy="447672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Took pain level of at least 5/10 for cyclists to seek medical attention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Likelihood also increased with age</a:t>
            </a:r>
          </a:p>
          <a:p>
            <a:pPr lvl="1">
              <a:lnSpc>
                <a:spcPct val="90000"/>
              </a:lnSpc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Increased if they couldn’t keep up cycling!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Flexibility, strength &amp; bike fit measures did not predict injury. 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Previous injury predicted prospective injury.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474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C3A6-63C0-0ACB-6D94-A6367C992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408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 Lots of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054D6-3C29-F93D-E805-FDA4B67FB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03680"/>
            <a:ext cx="8913706" cy="4917439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confirmed what we had seen clinically but still did understand:</a:t>
            </a:r>
          </a:p>
          <a:p>
            <a:pPr lvl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they seemed “unconcerned” about pain &amp; chronic unresolved injury</a:t>
            </a:r>
          </a:p>
          <a:p>
            <a:pPr lvl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they did not seek medical attention</a:t>
            </a:r>
          </a:p>
          <a:p>
            <a:pPr lvl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&amp; WHY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they could ride with such high levels of pain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2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qualitative,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subjective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study looking at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was launched!</a:t>
            </a:r>
          </a:p>
        </p:txBody>
      </p:sp>
    </p:spTree>
    <p:extLst>
      <p:ext uri="{BB962C8B-B14F-4D97-AF65-F5344CB8AC3E}">
        <p14:creationId xmlns:p14="http://schemas.microsoft.com/office/powerpoint/2010/main" val="1977380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FDF41-4979-75C4-2554-A8D548C4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1600"/>
            <a:ext cx="8913706" cy="1148080"/>
          </a:xfrm>
        </p:spPr>
        <p:txBody>
          <a:bodyPr>
            <a:noAutofit/>
          </a:bodyPr>
          <a:lstStyle/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 Up Legs! </a:t>
            </a:r>
            <a:b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Injury and Pain Response in Club Level Cyclists</a:t>
            </a:r>
            <a:b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800" dirty="0"/>
          </a:p>
        </p:txBody>
      </p:sp>
      <p:pic>
        <p:nvPicPr>
          <p:cNvPr id="9" name="Content Placeholder 8" descr="A blue sign with a blue and white sign&#10;&#10;Description automatically generated">
            <a:extLst>
              <a:ext uri="{FF2B5EF4-FFF2-40B4-BE49-F238E27FC236}">
                <a16:creationId xmlns:a16="http://schemas.microsoft.com/office/drawing/2014/main" id="{D0698242-42ED-B43F-956B-9636F8E8D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" y="955040"/>
            <a:ext cx="9489440" cy="4572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6A5AAC-53E0-1E09-4D24-A321B2525E5D}"/>
              </a:ext>
            </a:extLst>
          </p:cNvPr>
          <p:cNvSpPr txBox="1"/>
          <p:nvPr/>
        </p:nvSpPr>
        <p:spPr>
          <a:xfrm>
            <a:off x="1158240" y="5764024"/>
            <a:ext cx="89001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Qualitative study uses scripted interview, small sample if trends are found  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N=10, 4 female - 6 male </a:t>
            </a:r>
            <a:b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Presented virtually at AAPM&amp;R,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491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43376-58D7-EEAC-298B-3B2E0E58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3681"/>
            <a:ext cx="8596668" cy="7620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We Found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467D9-3D20-03EE-09D5-71EE51286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066800"/>
            <a:ext cx="4184035" cy="555752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 acceptance of &amp; tolerance for pain &amp; discomfort,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pain just didn’t bother or alarm them</a:t>
            </a:r>
          </a:p>
          <a:p>
            <a:pPr lvl="1"/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it hurts but what are you going to do? You keep riding.”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okay with some level of pain…goes along with endurance sport and recreation.” </a:t>
            </a:r>
          </a:p>
          <a:p>
            <a:pPr lvl="1"/>
            <a:r>
              <a:rPr lang="en-US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“My pain threshold is probably pretty high.” 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Redefined pain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as:</a:t>
            </a:r>
          </a:p>
          <a:p>
            <a:pPr lvl="1"/>
            <a:r>
              <a:rPr lang="en-US" sz="2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twinge”, “ache</a:t>
            </a:r>
            <a:r>
              <a:rPr lang="en-US" sz="2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discomfort</a:t>
            </a: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“</a:t>
            </a:r>
            <a:r>
              <a:rPr lang="en-US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soreness</a:t>
            </a: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“</a:t>
            </a:r>
            <a:r>
              <a:rPr lang="en-US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bothersome</a:t>
            </a: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2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4F24F-F44C-666E-01D4-B241C0F03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1066800"/>
            <a:ext cx="4184034" cy="5628639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Unique positive experience from cycling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reinforced riding w/pain</a:t>
            </a:r>
          </a:p>
          <a:p>
            <a:pPr lvl="1"/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Feel free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like flying”, 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peaceful, meditative, “Zen-like”, “my mind is quiet”, I’m happy”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Self-management strategies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employed in response to discomfort 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had unsatisfactory experiences w/medical providers. “Just quit riding!”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Took advice from friends, bike shops, internet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Took time off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Modified their bikes</a:t>
            </a:r>
          </a:p>
        </p:txBody>
      </p:sp>
    </p:spTree>
    <p:extLst>
      <p:ext uri="{BB962C8B-B14F-4D97-AF65-F5344CB8AC3E}">
        <p14:creationId xmlns:p14="http://schemas.microsoft.com/office/powerpoint/2010/main" val="40370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4501-94B3-FB78-1450-653C64EB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2284"/>
            <a:ext cx="8596668" cy="102835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speculate cyclists can ride with pain and injury for 3 reasons…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F0E10A-9229-9436-9FBA-B845E99A55C8}"/>
              </a:ext>
            </a:extLst>
          </p:cNvPr>
          <p:cNvSpPr/>
          <p:nvPr/>
        </p:nvSpPr>
        <p:spPr>
          <a:xfrm>
            <a:off x="375920" y="3424199"/>
            <a:ext cx="5943599" cy="153003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“It’s cool to suffer!”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Cycling cohort encourages acceptance of pain and suffering as the norm and something to be proud of. </a:t>
            </a:r>
            <a:endParaRPr lang="en-US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E3B9C4-1D38-C759-6EEE-2B0C1A1DFE97}"/>
              </a:ext>
            </a:extLst>
          </p:cNvPr>
          <p:cNvSpPr/>
          <p:nvPr/>
        </p:nvSpPr>
        <p:spPr>
          <a:xfrm>
            <a:off x="375920" y="1402080"/>
            <a:ext cx="5943599" cy="18106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Physiology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ociceptive functional MRI studies show endurance athletes tolerate pain at a higher level than controls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Why? Nature or 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onditioning of endogenous pain regulation system in the brain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FEC0E5-6AF8-57C2-D479-B09D42445136}"/>
              </a:ext>
            </a:extLst>
          </p:cNvPr>
          <p:cNvSpPr/>
          <p:nvPr/>
        </p:nvSpPr>
        <p:spPr>
          <a:xfrm>
            <a:off x="375920" y="5165679"/>
            <a:ext cx="5943599" cy="15300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“It hurts but I love riding!”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Cyclists are not bothered by, or afraid of pain, because cycling provides such a positive social experience</a:t>
            </a:r>
            <a:endParaRPr lang="en-US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magazine cover with a person wearing a helmet&#10;&#10;Description automatically generated">
            <a:extLst>
              <a:ext uri="{FF2B5EF4-FFF2-40B4-BE49-F238E27FC236}">
                <a16:creationId xmlns:a16="http://schemas.microsoft.com/office/drawing/2014/main" id="{064C5216-F1C0-C72D-49B0-ADDFB101F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09" y="995680"/>
            <a:ext cx="4372186" cy="57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5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F9959-CAE3-C9BD-4DA5-4609CD771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588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823AF-9AD9-9680-99C6-712277CBA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1921"/>
            <a:ext cx="8596668" cy="46494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this you?</a:t>
            </a:r>
          </a:p>
          <a:p>
            <a:pPr marL="0" indent="0" algn="ctr">
              <a:buNone/>
            </a:pPr>
            <a:endParaRPr lang="en-US" sz="7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a pain </a:t>
            </a:r>
          </a:p>
          <a:p>
            <a:pPr marL="0" indent="0" algn="ctr">
              <a:buNone/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non-responder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3028535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1360-DCB3-51CD-906B-B7EF5F49D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335280"/>
            <a:ext cx="10261600" cy="119888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Learned a Better Approach Evaluating &amp; Treating Cyclists –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“got” them better!</a:t>
            </a:r>
            <a:endParaRPr 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90377-96D2-57B6-ECDE-E845DFC0F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3" y="1696720"/>
            <a:ext cx="4973937" cy="4927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Sent out comprehensive pre-visit questionnaire asking: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“What’s keeping you from riding at your highest level?”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Cycling history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Injury history w/head-to-toe checklist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“Discomfort” (Pain) diagram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Worked VERY well focusing on root cause of problems!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Cycling is more than just a sport!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Tried to keep cyclists on the bike – safely while we treated them!</a:t>
            </a:r>
          </a:p>
          <a:p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4D96EF-D68F-3269-B82D-21B8BC5DB4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0730" y="1804988"/>
            <a:ext cx="404576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44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EDA24-5A09-BBBC-CC78-8CE52279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4161"/>
            <a:ext cx="8596668" cy="98105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So, what’s happened since 2010?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A lot!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BE4CB-324D-E8C7-9F7E-F5FB1BD9BF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534159"/>
            <a:ext cx="5266266" cy="5003183"/>
          </a:xfrm>
        </p:spPr>
        <p:txBody>
          <a:bodyPr>
            <a:norm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Even though cycling industry and participation is still male-dominated, there’s more gender equality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Participation by females in industry, rec &amp; competitive cycling is increasing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Cycling research has increased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MUCH more research in the literature re: female cyclists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Dana Kotler, MD, PM&amp;R, Harvard</a:t>
            </a:r>
          </a:p>
          <a:p>
            <a:pPr lvl="2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Leading cycling researcher</a:t>
            </a:r>
          </a:p>
        </p:txBody>
      </p:sp>
      <p:pic>
        <p:nvPicPr>
          <p:cNvPr id="1026" name="Picture 2" descr="Bio — Dana Kotler MD">
            <a:extLst>
              <a:ext uri="{FF2B5EF4-FFF2-40B4-BE49-F238E27FC236}">
                <a16:creationId xmlns:a16="http://schemas.microsoft.com/office/drawing/2014/main" id="{C413D656-0150-18E9-49C1-5EFD3FD34B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29" y="1245217"/>
            <a:ext cx="4006533" cy="50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18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F3E4-FA59-5914-54C5-A2E4704F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82880"/>
            <a:ext cx="4184035" cy="109728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of Info for This Talk!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F7C4B-9514-C4DE-FEF6-E5B0E839B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422400"/>
            <a:ext cx="4184035" cy="51816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Authors are FEMALE Physiatrist, Pain Mgt, OB-GYN, PT,  NP-Exercise Physiologist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/5 authors identify as cyclists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Article outlines gender differences pertaining to cycling-related issues &amp; injuries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I’ll hit the highlights you may relate to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Article will be emailed to you for full review </a:t>
            </a:r>
          </a:p>
        </p:txBody>
      </p:sp>
      <p:pic>
        <p:nvPicPr>
          <p:cNvPr id="7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D56AAC49-2E06-C184-C505-23D4C5E2CA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89" y="-111760"/>
            <a:ext cx="4882071" cy="69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85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8" name="Rectangle 4">
            <a:extLst>
              <a:ext uri="{FF2B5EF4-FFF2-40B4-BE49-F238E27FC236}">
                <a16:creationId xmlns:a16="http://schemas.microsoft.com/office/drawing/2014/main" id="{BBB9285F-E4FC-CE9F-E312-B5DE8070242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4134" y="655319"/>
            <a:ext cx="9228666" cy="944881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Separates the Gals From the Guys? </a:t>
            </a:r>
          </a:p>
        </p:txBody>
      </p:sp>
      <p:sp>
        <p:nvSpPr>
          <p:cNvPr id="466954" name="Rectangle 10">
            <a:extLst>
              <a:ext uri="{FF2B5EF4-FFF2-40B4-BE49-F238E27FC236}">
                <a16:creationId xmlns:a16="http://schemas.microsoft.com/office/drawing/2014/main" id="{38F61299-72B1-F8A8-B2A2-D68309A3A132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2133600" y="1600200"/>
            <a:ext cx="7924800" cy="21336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4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6955" name="Rectangle 11">
            <a:extLst>
              <a:ext uri="{FF2B5EF4-FFF2-40B4-BE49-F238E27FC236}">
                <a16:creationId xmlns:a16="http://schemas.microsoft.com/office/drawing/2014/main" id="{D9BDF0F3-6116-7CED-8DB7-515B432FE9C5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33600" y="5506720"/>
            <a:ext cx="6400800" cy="116840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Anatomical differences </a:t>
            </a:r>
          </a:p>
          <a:p>
            <a:pPr marL="0" indent="0" algn="ctr"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Hormonal differences</a:t>
            </a:r>
          </a:p>
          <a:p>
            <a:pPr marL="0" indent="0" eaLnBrk="1" hangingPunct="1"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0" name="Picture 2" descr="Northern Michigan Winter Fat Tire Biking Trails &amp; Rentals">
            <a:extLst>
              <a:ext uri="{FF2B5EF4-FFF2-40B4-BE49-F238E27FC236}">
                <a16:creationId xmlns:a16="http://schemas.microsoft.com/office/drawing/2014/main" id="{9D2C90FC-8E4C-D00B-4271-C49C8A35C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38" y="1727199"/>
            <a:ext cx="5414963" cy="307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9DFB4D-8DF4-4358-7429-3A6941650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a Physiatrist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ACA33-1E58-3779-D128-4D30D89BC02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432244"/>
            <a:ext cx="5384800" cy="4835845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Medicine and Rehabilitation (PM&amp;R) physician </a:t>
            </a:r>
          </a:p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Trained to diagnose and rehabilitate injuries to the neuromuscular &amp; musculoskeletal systems</a:t>
            </a:r>
          </a:p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prescribe exercise like medicine!</a:t>
            </a:r>
          </a:p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specialized in endurance sports injury eval &amp; rehab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4669C6-0A2C-F3B6-41BB-8BCF3DC7CA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2560" y="1432244"/>
            <a:ext cx="5181600" cy="416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17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34B35-22B0-2C43-45F2-0E94F133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1920"/>
            <a:ext cx="6536266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Differences in Biomechanics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are not small men, but aren’t all alike!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3F1BB-D954-5C58-FC96-6A1371214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450" y="2072640"/>
            <a:ext cx="4780470" cy="4663440"/>
          </a:xfrm>
        </p:spPr>
        <p:txBody>
          <a:bodyPr>
            <a:normAutofit/>
          </a:bodyPr>
          <a:lstStyle/>
          <a:p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females have shorter stature, narrower shoulder width, longer torso, wider pelvis, greater Quad-patellar tendon angle, shorter arms/legs, smaller hands/feet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activity, females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have:</a:t>
            </a:r>
          </a:p>
          <a:p>
            <a:pPr lvl="1"/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Increased pelvic rotation, hip internal rotation, hip adduction, mediolateral knee motion, foot pronation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919CD7C8-A2A1-E9DF-250C-53EDBFA413B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40" y="568960"/>
            <a:ext cx="5232400" cy="607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490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1C89-4490-3577-EEB4-2E787B00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1869"/>
            <a:ext cx="6007946" cy="77170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Overuse Injuries &amp; Bike Fit</a:t>
            </a:r>
            <a:br>
              <a:rPr lang="en-US" sz="1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24683-E6E4-D9E7-5211-00B84FFAD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520" y="1046481"/>
            <a:ext cx="4898096" cy="581152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Culprits are sustained positions, unrelieved pressure &amp; repetitive friction &amp; sheer forces</a:t>
            </a:r>
          </a:p>
          <a:p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Cause cyclist’s neuromuscular &amp; soft tissue overuse injuries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Hands, feet, seat, but also neck, back, joints, can be affected</a:t>
            </a:r>
          </a:p>
          <a:p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Because of biomechanical differences, females 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need a good bike &amp; equipment fit to decrease risk </a:t>
            </a:r>
          </a:p>
          <a:p>
            <a:pPr lvl="1"/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But there’s diversity between females! </a:t>
            </a:r>
          </a:p>
          <a:p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Fit the bike to the cyclist!!</a:t>
            </a:r>
          </a:p>
          <a:p>
            <a:pPr lvl="1"/>
            <a:r>
              <a:rPr lang="en-US" sz="22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 recommend good refit every decade!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Article offers excellent suggestions to improve fit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68A34F1-4EB2-B09E-DEF0-DDBB53E365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101" y="141869"/>
            <a:ext cx="2274020" cy="174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URIERS :: News">
            <a:extLst>
              <a:ext uri="{FF2B5EF4-FFF2-40B4-BE49-F238E27FC236}">
                <a16:creationId xmlns:a16="http://schemas.microsoft.com/office/drawing/2014/main" id="{FEE452F2-BBDE-AF02-6FF2-650D96A5D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23" y="2033845"/>
            <a:ext cx="32575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E1C13A-8070-14C5-3773-B77CBC0F6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512" y="4119377"/>
            <a:ext cx="3362727" cy="2276846"/>
          </a:xfrm>
          <a:prstGeom prst="rect">
            <a:avLst/>
          </a:prstGeom>
        </p:spPr>
      </p:pic>
      <p:pic>
        <p:nvPicPr>
          <p:cNvPr id="2058" name="Picture 10" descr="Iliotibial band syndrome">
            <a:extLst>
              <a:ext uri="{FF2B5EF4-FFF2-40B4-BE49-F238E27FC236}">
                <a16:creationId xmlns:a16="http://schemas.microsoft.com/office/drawing/2014/main" id="{35304ECF-D168-95D7-39B7-6600617A4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239" y="4361180"/>
            <a:ext cx="3055620" cy="203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ulging disc-Lower back pain">
            <a:extLst>
              <a:ext uri="{FF2B5EF4-FFF2-40B4-BE49-F238E27FC236}">
                <a16:creationId xmlns:a16="http://schemas.microsoft.com/office/drawing/2014/main" id="{79459029-4079-A628-9F38-0089C18A4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720" y="1997339"/>
            <a:ext cx="3129280" cy="19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173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2B9B-DACA-A1C7-25D0-5F11D04C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4960"/>
            <a:ext cx="10972800" cy="93472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Traumatic Brain Injury, aka TBI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E34E9-6234-DD69-973D-858844FE78B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381760"/>
            <a:ext cx="5384800" cy="516128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cyclists are at high risk for TBI!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Cycling most common cause of TBI in females (football in males)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Females may complain of MORE symptoms (headache, visual &amp; cognitive changes,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at baseline and post TBI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Females may score HIGHER on baseline cognitive testing than males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Head injury is often under-reported</a:t>
            </a:r>
          </a:p>
          <a:p>
            <a:pPr lvl="1"/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 enough data to definitively determine gender-related differences</a:t>
            </a: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If you think you have a TBI, get checked!</a:t>
            </a:r>
          </a:p>
          <a:p>
            <a:endParaRPr lang="en-US" dirty="0"/>
          </a:p>
        </p:txBody>
      </p:sp>
      <p:pic>
        <p:nvPicPr>
          <p:cNvPr id="6146" name="Picture 2" descr="Anybody have any crash pictures? : r/fatbike">
            <a:extLst>
              <a:ext uri="{FF2B5EF4-FFF2-40B4-BE49-F238E27FC236}">
                <a16:creationId xmlns:a16="http://schemas.microsoft.com/office/drawing/2014/main" id="{A1B1CC43-76C7-7D74-9C9D-3887D27EE58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560" y="1600200"/>
            <a:ext cx="4468928" cy="399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86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B7CF-B084-BA8E-75C2-092670F6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5120"/>
            <a:ext cx="4500880" cy="11373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TBI Prevention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401A5-C4E1-AA14-DF22-A58804C2D78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462471"/>
            <a:ext cx="5384800" cy="466369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Helmets!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Female vs male head dimensions are different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Generally, females have smaller heads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Have flatter, straighter foreheads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Females lose more bone during adult years than males – skulls become thinner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Important to obtain helmet that fits</a:t>
            </a: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Replace helmet after crash and every 5 years </a:t>
            </a:r>
          </a:p>
        </p:txBody>
      </p:sp>
      <p:pic>
        <p:nvPicPr>
          <p:cNvPr id="5" name="Picture 2" descr="MontgomeryCo(MD)Fire on X: &quot;Bike Helmets 101: 🚲A bike helmet should sit  LOW on your forehead. There should only be one or two finger-widths above  your eyebrow. 🚲Side straps should form a &quot;Y&quot;">
            <a:extLst>
              <a:ext uri="{FF2B5EF4-FFF2-40B4-BE49-F238E27FC236}">
                <a16:creationId xmlns:a16="http://schemas.microsoft.com/office/drawing/2014/main" id="{FBCAFB4B-9FD3-AE31-5250-B45738385EB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80" y="1625031"/>
            <a:ext cx="5384800" cy="390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103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6BA11-0A3B-FF8B-4FFE-49C0F825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4104640" cy="96488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Breast Injury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CAE71-C0FB-0106-9831-B79AC26A2E8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239520"/>
            <a:ext cx="5384800" cy="545560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common in female cyclists!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 not clear due lack of reporting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common breast injury is hematoma or bruise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hematomas are self-resolving with ice, Tylenol, anti-inflammatories and firmly supportive bra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pain, swelling, redness do not resolve – seek attention! 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large hematomas need aspiration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Hematomas may calcify or forms cysts causing findings concerning for malignancy on mammogram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Breast abnormalities should be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eval’d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to rule out malignancy!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E1B969-E35E-00BA-7BAC-53FB3A8719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9822" y="1505545"/>
            <a:ext cx="5383235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81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9C9F-39CB-1E37-D8E3-BD6B83ED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0" y="487998"/>
            <a:ext cx="5029200" cy="80232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Bone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16130-6427-AC97-EF5B-CB1ABE15C94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402080"/>
            <a:ext cx="5384800" cy="5049519"/>
          </a:xfrm>
        </p:spPr>
        <p:txBody>
          <a:bodyPr>
            <a:norm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Cycling is it’s considered low impact,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unless you collide with something or someone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Downside; low impact nature of cycling does not promote increase in bone density 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Concerning b/c of high risk of traumatic fractures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Well known that male cyclists of any level have low bone density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846D67-97B6-F10B-B8F8-C8A5B66543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1848440"/>
            <a:ext cx="5384800" cy="402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24362-1CC7-36B5-CE7F-8BE4466F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6240"/>
            <a:ext cx="7135706" cy="85344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About Female Cyclists?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2C98C-8C3C-71DB-5AAA-F59F6BB17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320800"/>
            <a:ext cx="4920826" cy="5466080"/>
          </a:xfrm>
        </p:spPr>
        <p:txBody>
          <a:bodyPr>
            <a:norm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Recent studies have found female cyclists also have lower bone density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Concerning: may hasten postmenopausal osteopenia and osteoporosis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 major risk factor contributing is 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Relative Energy Deficiency in Sports, RED-S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expansion of the Female Athletic Triad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Imbalance between the calories burned up &amp; number and quality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calories replaced</a:t>
            </a: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8FFCE5F-4F6D-C341-516D-AFC59BC8AE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8400" y="1595120"/>
            <a:ext cx="575056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81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DD997-AE35-A50A-D863-EFF610DEE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93039"/>
            <a:ext cx="8771466" cy="108712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Cycling is TREMENDOUSLY Metabolically Demanding!</a:t>
            </a:r>
            <a:endParaRPr lang="en-US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AD2DE-CF84-67CD-5B9D-ADBCF15A3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321" y="1412241"/>
            <a:ext cx="5196732" cy="525272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cycling work-load &amp; calorie expenditure can cause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RED-S</a:t>
            </a: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RED-S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cause severe metabolic &amp; hormonal abnormalities affecting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multiple systems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both female &amp; male athletes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 females, RED-S-&gt; hormone abnormalities-&gt; abnormal menses-&gt;  low bone density, when bone density should be highest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be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unintentional &amp;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unrecognized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as light body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can enhance cycling performance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C0A1E8-9BA6-C9F3-9C66-9EF9A19CE8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5053" y="1016001"/>
            <a:ext cx="6853027" cy="525271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D7CB74-6AB9-4832-FC1E-164F5C0A8F6A}"/>
              </a:ext>
            </a:extLst>
          </p:cNvPr>
          <p:cNvCxnSpPr/>
          <p:nvPr/>
        </p:nvCxnSpPr>
        <p:spPr>
          <a:xfrm flipV="1">
            <a:off x="5252720" y="3200400"/>
            <a:ext cx="1666240" cy="924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191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1BAEA-E9B7-11DC-F6BF-2ACD13F7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54" y="355600"/>
            <a:ext cx="9198186" cy="93472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Remedy for RED-S = Energy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7C30-89FB-FA1D-E90A-4C6F35BF1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520" y="1290320"/>
            <a:ext cx="4632960" cy="530352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MAKE SURE YOU EAT ENOUGH OF THE RIGHT FOODS!</a:t>
            </a:r>
          </a:p>
          <a:p>
            <a:pPr lvl="1"/>
            <a:r>
              <a:rPr lang="en-US" alt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Sports nutrition eval</a:t>
            </a:r>
          </a:p>
          <a:p>
            <a:pPr lvl="2"/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right amount of protein, carbohydrates and FAT!</a:t>
            </a:r>
          </a:p>
          <a:p>
            <a:pPr lvl="2"/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Supplement w/calcium and Vitamin D to improve bone density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higher impact exercise combined w/cycling to increase bone density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Load your bones!</a:t>
            </a:r>
          </a:p>
          <a:p>
            <a:pPr lvl="2"/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lifting, running, jumping rope, etc.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Seek evaluation if menstrual abnormalities occur. </a:t>
            </a:r>
          </a:p>
          <a:p>
            <a:endParaRPr lang="en-US" dirty="0"/>
          </a:p>
        </p:txBody>
      </p:sp>
      <p:pic>
        <p:nvPicPr>
          <p:cNvPr id="1026" name="Picture 2" descr="Sports Nutrition for Endurance Athletes,... by Ryan, Monique">
            <a:extLst>
              <a:ext uri="{FF2B5EF4-FFF2-40B4-BE49-F238E27FC236}">
                <a16:creationId xmlns:a16="http://schemas.microsoft.com/office/drawing/2014/main" id="{2314CEE5-A337-EB47-CB1B-D155B2EC3D4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8" y="1254760"/>
            <a:ext cx="4433146" cy="537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529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D0160-6B1D-129B-8436-39E365AC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54" y="304800"/>
            <a:ext cx="8263466" cy="111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Pelvic Pain – 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“sensitive” issue!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D4BE5-518F-9C8E-3F68-A2EBE5B98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3" y="1422400"/>
            <a:ext cx="4940133" cy="5130800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Pelvic pain is common but often not discussed or evaluated</a:t>
            </a:r>
          </a:p>
          <a:p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Most common causes of pelvic pain: somatic (musculoskeletal) &amp; neuropathic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Ill-fitting bike seats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Poor posture-positioning on bike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Muscle imbalances</a:t>
            </a:r>
          </a:p>
          <a:p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Article outlines issues in detail</a:t>
            </a:r>
          </a:p>
        </p:txBody>
      </p:sp>
      <p:pic>
        <p:nvPicPr>
          <p:cNvPr id="7" name="Picture 2" descr="Pelvis | Pressure pubic arch or genitals while cycling | Saddle |SQlab">
            <a:extLst>
              <a:ext uri="{FF2B5EF4-FFF2-40B4-BE49-F238E27FC236}">
                <a16:creationId xmlns:a16="http://schemas.microsoft.com/office/drawing/2014/main" id="{307780E3-1F8B-7919-508A-25E51185E0E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34" y="1229360"/>
            <a:ext cx="4161706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55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3680CC-083F-3BE8-24A1-CB84EDF2F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75920"/>
            <a:ext cx="3851123" cy="11277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</a:p>
        </p:txBody>
      </p:sp>
      <p:graphicFrame>
        <p:nvGraphicFramePr>
          <p:cNvPr id="1028" name="Content Placeholder 5">
            <a:extLst>
              <a:ext uri="{FF2B5EF4-FFF2-40B4-BE49-F238E27FC236}">
                <a16:creationId xmlns:a16="http://schemas.microsoft.com/office/drawing/2014/main" id="{B9E29CA8-64EC-C72C-6537-7FC5EA67770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73451985"/>
              </p:ext>
            </p:extLst>
          </p:nvPr>
        </p:nvGraphicFramePr>
        <p:xfrm>
          <a:off x="677333" y="1361440"/>
          <a:ext cx="4424419" cy="5212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240+ Mountain Bike Winter Women Fat Bike Stock Photos, Pictures &amp;  Royalty-Free Images - iStock">
            <a:extLst>
              <a:ext uri="{FF2B5EF4-FFF2-40B4-BE49-F238E27FC236}">
                <a16:creationId xmlns:a16="http://schemas.microsoft.com/office/drawing/2014/main" id="{6B6BE16B-E6D1-8DA3-637F-A0D818A305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42" y="1590040"/>
            <a:ext cx="5313179" cy="353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036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33CBE-E592-2853-1D73-B9A1D5CE9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54" y="239881"/>
            <a:ext cx="5936826" cy="8229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Pelvic Pain, continued…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9891B-4C90-E0DE-1FA9-5B31DBB6E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062842"/>
            <a:ext cx="4464955" cy="545987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Ideally, seated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should be distributed evenly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btwn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ischial tuberosities (sit bones) &amp; inferior pubic rami </a:t>
            </a:r>
          </a:p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But, the perineum – area between - can be compressed by ill-fitting bike seat, friction, shear </a:t>
            </a:r>
          </a:p>
          <a:p>
            <a:pPr lvl="1"/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Most sensitive part of body!</a:t>
            </a:r>
          </a:p>
          <a:p>
            <a:pPr lvl="1"/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Perineal numbness, pain, saddle sores, sexual dysfunction, incontinence, can occur</a:t>
            </a:r>
          </a:p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Good bike seat, proper bike fit, will compress the perineum as little as possible</a:t>
            </a:r>
          </a:p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Wear bike shorts (w/o underwear) that fit w/appropriate thickness of lubricated chamois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973AC4-D953-7171-5732-C53E66EB2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455" y="2938482"/>
            <a:ext cx="3821930" cy="3480396"/>
          </a:xfrm>
          <a:prstGeom prst="rect">
            <a:avLst/>
          </a:prstGeom>
        </p:spPr>
      </p:pic>
      <p:pic>
        <p:nvPicPr>
          <p:cNvPr id="10" name="Picture 2" descr="SITTING ON A BIKE - answer to long question / SMP seats...... - The Steve  Hogg Bike Fitting Team">
            <a:extLst>
              <a:ext uri="{FF2B5EF4-FFF2-40B4-BE49-F238E27FC236}">
                <a16:creationId xmlns:a16="http://schemas.microsoft.com/office/drawing/2014/main" id="{15A37719-2BF5-931C-29F9-1E04779A254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239" y="2938482"/>
            <a:ext cx="3682340" cy="31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21BAC3-8685-243C-AD74-C51B9CF7D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765" y="-386080"/>
            <a:ext cx="4029816" cy="2897842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A93D9E4-7717-2FAF-0201-C9F79D837301}"/>
              </a:ext>
            </a:extLst>
          </p:cNvPr>
          <p:cNvCxnSpPr>
            <a:cxnSpLocks/>
          </p:cNvCxnSpPr>
          <p:nvPr/>
        </p:nvCxnSpPr>
        <p:spPr>
          <a:xfrm>
            <a:off x="8807494" y="2062480"/>
            <a:ext cx="1028980" cy="24457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67F70A-BF31-1E14-2789-824CDE8AE252}"/>
              </a:ext>
            </a:extLst>
          </p:cNvPr>
          <p:cNvCxnSpPr>
            <a:cxnSpLocks/>
          </p:cNvCxnSpPr>
          <p:nvPr/>
        </p:nvCxnSpPr>
        <p:spPr>
          <a:xfrm flipH="1">
            <a:off x="7183274" y="2175003"/>
            <a:ext cx="1616617" cy="24345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7A9EFFB-87FE-4021-ADA2-D1C2C18576F4}"/>
              </a:ext>
            </a:extLst>
          </p:cNvPr>
          <p:cNvCxnSpPr>
            <a:cxnSpLocks/>
          </p:cNvCxnSpPr>
          <p:nvPr/>
        </p:nvCxnSpPr>
        <p:spPr>
          <a:xfrm flipH="1">
            <a:off x="7843390" y="2416942"/>
            <a:ext cx="1955599" cy="219310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674FC02-D5C2-050A-7E45-EF8463ACC179}"/>
              </a:ext>
            </a:extLst>
          </p:cNvPr>
          <p:cNvCxnSpPr>
            <a:cxnSpLocks/>
          </p:cNvCxnSpPr>
          <p:nvPr/>
        </p:nvCxnSpPr>
        <p:spPr>
          <a:xfrm>
            <a:off x="9798989" y="2333402"/>
            <a:ext cx="1878747" cy="26303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076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1ADA3-24D7-1A33-810A-A979B471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2720"/>
            <a:ext cx="8070426" cy="11785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 &amp; Strategies for Prevention &amp; RX of Pelvic Pain </a:t>
            </a:r>
          </a:p>
        </p:txBody>
      </p:sp>
      <p:pic>
        <p:nvPicPr>
          <p:cNvPr id="15" name="Content Placeholder 14" descr="A close-up of a paper&#10;&#10;Description automatically generated">
            <a:extLst>
              <a:ext uri="{FF2B5EF4-FFF2-40B4-BE49-F238E27FC236}">
                <a16:creationId xmlns:a16="http://schemas.microsoft.com/office/drawing/2014/main" id="{B050055A-5184-D0CD-9A05-E1F7BFFAB2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9287" y="1106723"/>
            <a:ext cx="5425441" cy="5731669"/>
          </a:xfrm>
        </p:spPr>
      </p:pic>
      <p:pic>
        <p:nvPicPr>
          <p:cNvPr id="13" name="Content Placeholder 12" descr="A close-up of a document&#10;&#10;Description automatically generated">
            <a:extLst>
              <a:ext uri="{FF2B5EF4-FFF2-40B4-BE49-F238E27FC236}">
                <a16:creationId xmlns:a16="http://schemas.microsoft.com/office/drawing/2014/main" id="{53B0A3C6-FEC5-E475-64ED-567F301FC7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7099" y="1056903"/>
            <a:ext cx="5425438" cy="5831311"/>
          </a:xfrm>
        </p:spPr>
      </p:pic>
    </p:spTree>
    <p:extLst>
      <p:ext uri="{BB962C8B-B14F-4D97-AF65-F5344CB8AC3E}">
        <p14:creationId xmlns:p14="http://schemas.microsoft.com/office/powerpoint/2010/main" val="2903951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50F9-1A2A-EC23-D98C-CCA3EB84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4001"/>
            <a:ext cx="8596668" cy="9042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conclusion, I hope you have learned…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A8AF5-5C19-5D4A-63CC-CE9052629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240" y="1158240"/>
            <a:ext cx="5547360" cy="552704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 you can ride with pain/injury, you are not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weird,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may be a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pain non-responder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lvl="1"/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pain, no gain is not true!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deserve to ride w/o pain because most injuries can be “fixed”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Also seek treatment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immediately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TBI, persistent breast injury, pelvic discomfort, menstrual abnormalities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deserve a bike &amp; equipment that </a:t>
            </a: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fits!</a:t>
            </a:r>
          </a:p>
          <a:p>
            <a:pPr lvl="1"/>
            <a:r>
              <a:rPr lang="en-US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Get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bike refitted every decade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Make sure nutrition is sound when training hard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A58109-DBEC-2584-5F20-0740EA73F6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4569" y="1229360"/>
            <a:ext cx="4648391" cy="423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3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A1A6C-CBB7-3AEA-7C8C-CD50AE903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565EC-2322-ACE3-DE5D-842C73C5E5C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5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5" name="Picture 2" descr="A Triathlete's Guide to Getting Started with Fat Biking – Triathlete">
            <a:extLst>
              <a:ext uri="{FF2B5EF4-FFF2-40B4-BE49-F238E27FC236}">
                <a16:creationId xmlns:a16="http://schemas.microsoft.com/office/drawing/2014/main" id="{8C51124D-1F1B-60D1-AC38-946DEC4A92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1847634"/>
            <a:ext cx="4958080" cy="427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02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7ACEF-F3ED-A338-08FC-5E89AEEA2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2400"/>
            <a:ext cx="8596668" cy="97536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of Cycling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19B9D-E4B8-2EC8-2911-7E401F96CD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127760"/>
            <a:ext cx="4184035" cy="512064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Cycling is an efficient, low impact, highly aerobic exercise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Reduces risk of:</a:t>
            </a:r>
          </a:p>
          <a:p>
            <a:pPr lvl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Cardiovascular disease</a:t>
            </a:r>
          </a:p>
          <a:p>
            <a:pPr lvl="1"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iabetes</a:t>
            </a:r>
          </a:p>
          <a:p>
            <a:pPr lvl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Cancer</a:t>
            </a:r>
          </a:p>
          <a:p>
            <a:pPr lvl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Obesity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Helps manage depression &amp; anxiety</a:t>
            </a:r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B499D54-CC71-31C5-E542-82366CF8BF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3118" y="0"/>
            <a:ext cx="6248881" cy="734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8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88E21-EB1D-D55C-45F5-2C515F3BB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14960"/>
            <a:ext cx="9228668" cy="1031716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Endurance Sports Rehab Clinic</a:t>
            </a:r>
            <a:br>
              <a:rPr lang="en-US" altLang="en-US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</a:rPr>
              <a:t>									</a:t>
            </a:r>
            <a:br>
              <a:rPr lang="en-US" altLang="en-US" sz="36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US" altLang="en-US" sz="3600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26262-5915-20D9-DD2D-D6968BD32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513840"/>
            <a:ext cx="4504266" cy="44196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Had sports rehab clinic with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Miriah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Dahlquist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DPT</a:t>
            </a:r>
          </a:p>
          <a:p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Eval’d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Rx’d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runners, Nordic skiers and cyclists</a:t>
            </a:r>
          </a:p>
          <a:p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found cyclists were different!</a:t>
            </a:r>
          </a:p>
          <a:p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Had </a:t>
            </a:r>
            <a:r>
              <a:rPr lang="en-US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unique attitudes and behavior </a:t>
            </a: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regarding pain and injury compared to runners and skiers!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Content Placeholder 13" descr="A room with a treadmill and exercise equipment&#10;&#10;Description automatically generated">
            <a:extLst>
              <a:ext uri="{FF2B5EF4-FFF2-40B4-BE49-F238E27FC236}">
                <a16:creationId xmlns:a16="http://schemas.microsoft.com/office/drawing/2014/main" id="{6A7BCD37-CA96-F064-F279-5672C5C6F0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67" y="1346676"/>
            <a:ext cx="6188076" cy="4693919"/>
          </a:xfrm>
        </p:spPr>
      </p:pic>
    </p:spTree>
    <p:extLst>
      <p:ext uri="{BB962C8B-B14F-4D97-AF65-F5344CB8AC3E}">
        <p14:creationId xmlns:p14="http://schemas.microsoft.com/office/powerpoint/2010/main" val="2202374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18C9E-11AA-0DEE-9FA1-2C1915EE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4960"/>
            <a:ext cx="8596668" cy="92456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Cyclists Were Tough!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D305E-0716-A222-8217-CDF64AC5B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239520"/>
            <a:ext cx="5256106" cy="549656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Obtaining medical HX was MUCH harder than w/runners or Nordic skiers</a:t>
            </a:r>
          </a:p>
          <a:p>
            <a:pPr>
              <a:spcBef>
                <a:spcPts val="600"/>
              </a:spcBef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Had difficultly recalling injuries and describing symptoms</a:t>
            </a:r>
          </a:p>
          <a:p>
            <a:pPr>
              <a:spcBef>
                <a:spcPts val="600"/>
              </a:spcBef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Had MANY unresolved chronic traumatic &amp; overuse injuries but,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Didn’t seek treatment when acutely or chronically injured</a:t>
            </a:r>
          </a:p>
          <a:p>
            <a:pPr lvl="1">
              <a:spcBef>
                <a:spcPts val="600"/>
              </a:spcBef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Most thought injuries would resolve during off-season-it didn’t!</a:t>
            </a:r>
          </a:p>
          <a:p>
            <a:pPr lvl="2">
              <a:spcBef>
                <a:spcPts val="600"/>
              </a:spcBef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Did not seem at all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concerned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about injuries they had!</a:t>
            </a:r>
          </a:p>
          <a:p>
            <a:pPr lvl="2">
              <a:spcBef>
                <a:spcPts val="600"/>
              </a:spcBef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Grossly minimized pain</a:t>
            </a:r>
          </a:p>
          <a:p>
            <a:pPr>
              <a:spcBef>
                <a:spcPts val="600"/>
              </a:spcBef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But, got better w/PT &amp; other RX!</a:t>
            </a:r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7C47443-D962-9BAC-7940-0A3185F5D4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1680" y="1489074"/>
            <a:ext cx="3393821" cy="437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81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0B7B-261C-F9FF-7E7F-845B13436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4640"/>
            <a:ext cx="6404186" cy="1390491"/>
          </a:xfrm>
        </p:spPr>
        <p:txBody>
          <a:bodyPr>
            <a:normAutofit fontScale="90000"/>
          </a:bodyPr>
          <a:lstStyle/>
          <a:p>
            <a:br>
              <a:rPr lang="en-US" alt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  <a:br>
              <a:rPr lang="en-US" altLang="en-US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</a:rPr>
              <a:t>					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2A644-4C3B-C5FB-472D-4FB8F288A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375920"/>
            <a:ext cx="4697306" cy="6187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Also found cyclists were able to ride despite pain &amp; injury that would stop runners or skiers!</a:t>
            </a:r>
          </a:p>
          <a:p>
            <a:endParaRPr lang="en-US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endParaRPr lang="en-US" dirty="0"/>
          </a:p>
        </p:txBody>
      </p:sp>
      <p:pic>
        <p:nvPicPr>
          <p:cNvPr id="5" name="Content Placeholder 4" descr="1,100+ Confused Doctor Stock Illustrations, Royalty-Free Vector Graphics &amp;  Clip Art - iStock | Confused doctor white background, Confused doctor  computer">
            <a:extLst>
              <a:ext uri="{FF2B5EF4-FFF2-40B4-BE49-F238E27FC236}">
                <a16:creationId xmlns:a16="http://schemas.microsoft.com/office/drawing/2014/main" id="{F514CD99-528C-4DAE-8654-134150A1D6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843280"/>
            <a:ext cx="4328160" cy="481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675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C932-9E59-C9D4-2B87-FE1F67B2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Began research to find out why!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ED249-A103-2A2C-CBB3-B3AC33AEE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5B54C-22BF-118D-61C0-E5C354AE2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197" y="1498587"/>
            <a:ext cx="3398203" cy="3398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650A25-5D3B-1CB0-27BE-7F8F08EF2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356" y="3522028"/>
            <a:ext cx="3286443" cy="29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21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69FD8-816A-FFF2-EBA2-2C5010448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1600"/>
            <a:ext cx="4961466" cy="1402080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Quantitative, descriptive study launched in 2010 	Published 2015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C320E-9910-62C7-BC59-CB102F9D5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625600"/>
            <a:ext cx="4184035" cy="503936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Literature was very sparse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literature focusing on female cyclists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Created data base evaluating 63 club-level cyclists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Female/male ratio: 1:3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Obtained extensive retrospective and prospective cycling, training, injury, treatment history</a:t>
            </a:r>
            <a:endParaRPr lang="en-US" sz="1800" dirty="0"/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Performed detailed physical exam off &amp; on their bikes (on trainer)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Followed them for 1 summer-fall season w/training &amp; injury diary</a:t>
            </a:r>
          </a:p>
        </p:txBody>
      </p:sp>
      <p:pic>
        <p:nvPicPr>
          <p:cNvPr id="5" name="Content Placeholder 5" descr="A close-up of a paper&#10;&#10;Description automatically generated">
            <a:extLst>
              <a:ext uri="{FF2B5EF4-FFF2-40B4-BE49-F238E27FC236}">
                <a16:creationId xmlns:a16="http://schemas.microsoft.com/office/drawing/2014/main" id="{997FF9D8-6683-2FF2-ECF8-42435049EC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28" y="0"/>
            <a:ext cx="5367812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0854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2264</TotalTime>
  <Words>1884</Words>
  <Application>Microsoft Office PowerPoint</Application>
  <PresentationFormat>Widescreen</PresentationFormat>
  <Paragraphs>213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Trebuchet MS</vt:lpstr>
      <vt:lpstr>Wingdings</vt:lpstr>
      <vt:lpstr>Wingdings 3</vt:lpstr>
      <vt:lpstr>Facet</vt:lpstr>
      <vt:lpstr>Conditions &amp; Injuries Unique to Cyclists… Particularly, Females</vt:lpstr>
      <vt:lpstr>I’m a Physiatrist</vt:lpstr>
      <vt:lpstr>Objectives</vt:lpstr>
      <vt:lpstr>Benefits of Cycling</vt:lpstr>
      <vt:lpstr>Endurance Sports Rehab Clinic            </vt:lpstr>
      <vt:lpstr>Cyclists Were Tough!</vt:lpstr>
      <vt:lpstr>             </vt:lpstr>
      <vt:lpstr>Began research to find out why!</vt:lpstr>
      <vt:lpstr>Quantitative, descriptive study launched in 2010  Published 2015 </vt:lpstr>
      <vt:lpstr>What We Found</vt:lpstr>
      <vt:lpstr>Still Lots of Questions</vt:lpstr>
      <vt:lpstr>Shut Up Legs!  Injury and Pain Response in Club Level Cyclists  </vt:lpstr>
      <vt:lpstr>What We Found</vt:lpstr>
      <vt:lpstr>We speculate cyclists can ride with pain and injury for 3 reasons… </vt:lpstr>
      <vt:lpstr>PowerPoint Presentation</vt:lpstr>
      <vt:lpstr>We Learned a Better Approach Evaluating &amp; Treating Cyclists – We “got” them better!</vt:lpstr>
      <vt:lpstr>So, what’s happened since 2010? A lot!</vt:lpstr>
      <vt:lpstr>Source of Info for This Talk!</vt:lpstr>
      <vt:lpstr>What Separates the Gals From the Guys? </vt:lpstr>
      <vt:lpstr>Differences in Biomechanics Women are not small men, but aren’t all alike!</vt:lpstr>
      <vt:lpstr>Overuse Injuries &amp; Bike Fit </vt:lpstr>
      <vt:lpstr>Traumatic Brain Injury, aka TBI</vt:lpstr>
      <vt:lpstr>TBI Prevention</vt:lpstr>
      <vt:lpstr>Breast Injury</vt:lpstr>
      <vt:lpstr>Bone Health</vt:lpstr>
      <vt:lpstr>What About Female Cyclists?</vt:lpstr>
      <vt:lpstr>Cycling is TREMENDOUSLY Metabolically Demanding!</vt:lpstr>
      <vt:lpstr>Remedy for RED-S = Energy Balance</vt:lpstr>
      <vt:lpstr>Pelvic Pain – a “sensitive” issue!</vt:lpstr>
      <vt:lpstr>Pelvic Pain, continued…</vt:lpstr>
      <vt:lpstr>Causes &amp; Strategies for Prevention &amp; RX of Pelvic Pain </vt:lpstr>
      <vt:lpstr>In conclusion, I hope you have learned…</vt:lpstr>
      <vt:lpstr>The End!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Conditions Unique to Female Cyclists</dc:title>
  <dc:creator>Chris Leisz</dc:creator>
  <cp:lastModifiedBy>Chris Leisz</cp:lastModifiedBy>
  <cp:revision>2</cp:revision>
  <dcterms:created xsi:type="dcterms:W3CDTF">2023-12-17T19:37:16Z</dcterms:created>
  <dcterms:modified xsi:type="dcterms:W3CDTF">2024-01-04T17:21:39Z</dcterms:modified>
</cp:coreProperties>
</file>